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media/audio2.wav" ContentType="audio/wav"/>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37"/>
  </p:notesMasterIdLst>
  <p:sldIdLst>
    <p:sldId id="2146847494" r:id="rId2"/>
    <p:sldId id="2146847496" r:id="rId3"/>
    <p:sldId id="2146847499" r:id="rId4"/>
    <p:sldId id="2146847526" r:id="rId5"/>
    <p:sldId id="2146847527" r:id="rId6"/>
    <p:sldId id="429" r:id="rId7"/>
    <p:sldId id="2146847514" r:id="rId8"/>
    <p:sldId id="415" r:id="rId9"/>
    <p:sldId id="2146847525" r:id="rId10"/>
    <p:sldId id="2146847543" r:id="rId11"/>
    <p:sldId id="2146847542" r:id="rId12"/>
    <p:sldId id="2146847530" r:id="rId13"/>
    <p:sldId id="2146847523" r:id="rId14"/>
    <p:sldId id="2146847544" r:id="rId15"/>
    <p:sldId id="427" r:id="rId16"/>
    <p:sldId id="2146847489" r:id="rId17"/>
    <p:sldId id="2146847538" r:id="rId18"/>
    <p:sldId id="2146847533" r:id="rId19"/>
    <p:sldId id="2146847535" r:id="rId20"/>
    <p:sldId id="2146847534" r:id="rId21"/>
    <p:sldId id="2146847545" r:id="rId22"/>
    <p:sldId id="2146847522" r:id="rId23"/>
    <p:sldId id="2146847546" r:id="rId24"/>
    <p:sldId id="2146847541" r:id="rId25"/>
    <p:sldId id="2146847536" r:id="rId26"/>
    <p:sldId id="2146847540" r:id="rId27"/>
    <p:sldId id="2146847490" r:id="rId28"/>
    <p:sldId id="2146847532" r:id="rId29"/>
    <p:sldId id="2146847520" r:id="rId30"/>
    <p:sldId id="2146847524" r:id="rId31"/>
    <p:sldId id="2146847485" r:id="rId32"/>
    <p:sldId id="2146847539" r:id="rId33"/>
    <p:sldId id="2146847531" r:id="rId34"/>
    <p:sldId id="2146847537" r:id="rId35"/>
    <p:sldId id="416" r:id="rId36"/>
  </p:sldIdLst>
  <p:sldSz cx="9144000" cy="6858000" type="screen4x3"/>
  <p:notesSz cx="7102475" cy="9388475"/>
  <p:embeddedFontLst>
    <p:embeddedFont>
      <p:font typeface="Arial Black" panose="020B0A04020102020204" pitchFamily="34" charset="0"/>
      <p:bold r:id="rId38"/>
    </p:embeddedFont>
    <p:embeddedFont>
      <p:font typeface="Atma" panose="020B0604020202020204" charset="0"/>
      <p:regular r:id="rId39"/>
      <p:bold r:id="rId40"/>
      <p:italic r:id="rId41"/>
      <p:boldItalic r:id="rId42"/>
    </p:embeddedFont>
    <p:embeddedFont>
      <p:font typeface="Caveat Brush" pitchFamily="2" charset="0"/>
      <p:regular r:id="rId43"/>
    </p:embeddedFont>
    <p:embeddedFont>
      <p:font typeface="Franklin Gothic Demi Cond" panose="020B0706030402020204" pitchFamily="34" charset="0"/>
      <p:regular r:id="rId44"/>
    </p:embeddedFont>
    <p:embeddedFont>
      <p:font typeface="Impact" panose="020B0806030902050204" pitchFamily="34" charset="0"/>
      <p:regular r:id="rId45"/>
    </p:embeddedFont>
    <p:embeddedFont>
      <p:font typeface="lato" panose="020F0502020204030203" pitchFamily="34" charset="0"/>
      <p:regular r:id="rId46"/>
      <p:bold r:id="rId47"/>
      <p:italic r:id="rId48"/>
      <p:boldItalic r:id="rId49"/>
    </p:embeddedFont>
    <p:embeddedFont>
      <p:font typeface="Verdana" panose="020B0604030504040204" pitchFamily="34" charset="0"/>
      <p:regular r:id="rId50"/>
      <p:bold r:id="rId51"/>
      <p:italic r:id="rId52"/>
      <p:boldItalic r:id="rId5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57">
          <p15:clr>
            <a:srgbClr val="A4A3A4"/>
          </p15:clr>
        </p15:guide>
        <p15:guide id="2" pos="2237">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98832"/>
    <a:srgbClr val="BCEE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C2A128B-30BF-47A7-ADA7-F402942DA41B}" v="451" dt="2026-08-31T13:59:48.17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843" autoAdjust="0"/>
    <p:restoredTop sz="83268" autoAdjust="0"/>
  </p:normalViewPr>
  <p:slideViewPr>
    <p:cSldViewPr snapToGrid="0">
      <p:cViewPr varScale="1">
        <p:scale>
          <a:sx n="68" d="100"/>
          <a:sy n="68" d="100"/>
        </p:scale>
        <p:origin x="1301" y="72"/>
      </p:cViewPr>
      <p:guideLst>
        <p:guide orient="horz" pos="2160"/>
        <p:guide pos="288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957"/>
        <p:guide pos="2237"/>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2.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5.fntdata"/><Relationship Id="rId47" Type="http://schemas.openxmlformats.org/officeDocument/2006/relationships/font" Target="fonts/font10.fntdata"/><Relationship Id="rId50" Type="http://schemas.openxmlformats.org/officeDocument/2006/relationships/font" Target="fonts/font13.fntdata"/><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font" Target="fonts/font3.fntdata"/><Relationship Id="rId45" Type="http://schemas.openxmlformats.org/officeDocument/2006/relationships/font" Target="fonts/font8.fntdata"/><Relationship Id="rId53" Type="http://schemas.openxmlformats.org/officeDocument/2006/relationships/font" Target="fonts/font16.fntdata"/><Relationship Id="rId58" Type="http://schemas.microsoft.com/office/2016/11/relationships/changesInfo" Target="changesInfos/changesInfo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6.fntdata"/><Relationship Id="rId48" Type="http://schemas.openxmlformats.org/officeDocument/2006/relationships/font" Target="fonts/font11.fntdata"/><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font" Target="fonts/font14.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1.fntdata"/><Relationship Id="rId46" Type="http://schemas.openxmlformats.org/officeDocument/2006/relationships/font" Target="fonts/font9.fntdata"/><Relationship Id="rId59" Type="http://schemas.microsoft.com/office/2015/10/relationships/revisionInfo" Target="revisionInfo.xml"/><Relationship Id="rId20" Type="http://schemas.openxmlformats.org/officeDocument/2006/relationships/slide" Target="slides/slide19.xml"/><Relationship Id="rId41" Type="http://schemas.openxmlformats.org/officeDocument/2006/relationships/font" Target="fonts/font4.fntdata"/><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2.fntdata"/><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7.fntdata"/><Relationship Id="rId52" Type="http://schemas.openxmlformats.org/officeDocument/2006/relationships/font" Target="fonts/font15.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anya Shelburne" userId="5a8aca72b4acc242" providerId="LiveId" clId="{57E2D1BA-8954-4BA3-B98C-BA53A2F866D0}"/>
    <pc:docChg chg="undo redo custSel addSld delSld modSld sldOrd">
      <pc:chgData name="Tanya Shelburne" userId="5a8aca72b4acc242" providerId="LiveId" clId="{57E2D1BA-8954-4BA3-B98C-BA53A2F866D0}" dt="2026-08-31T13:59:48.174" v="9134" actId="207"/>
      <pc:docMkLst>
        <pc:docMk/>
      </pc:docMkLst>
      <pc:sldChg chg="addSp delSp modSp mod delAnim modAnim">
        <pc:chgData name="Tanya Shelburne" userId="5a8aca72b4acc242" providerId="LiveId" clId="{57E2D1BA-8954-4BA3-B98C-BA53A2F866D0}" dt="2026-08-27T16:08:58.232" v="7635" actId="207"/>
        <pc:sldMkLst>
          <pc:docMk/>
          <pc:sldMk cId="408583405" sldId="415"/>
        </pc:sldMkLst>
        <pc:spChg chg="mod">
          <ac:chgData name="Tanya Shelburne" userId="5a8aca72b4acc242" providerId="LiveId" clId="{57E2D1BA-8954-4BA3-B98C-BA53A2F866D0}" dt="2026-08-27T16:06:35.672" v="7606" actId="1076"/>
          <ac:spMkLst>
            <pc:docMk/>
            <pc:sldMk cId="408583405" sldId="415"/>
            <ac:spMk id="5" creationId="{00000000-0000-0000-0000-000000000000}"/>
          </ac:spMkLst>
        </pc:spChg>
        <pc:spChg chg="mod">
          <ac:chgData name="Tanya Shelburne" userId="5a8aca72b4acc242" providerId="LiveId" clId="{57E2D1BA-8954-4BA3-B98C-BA53A2F866D0}" dt="2026-08-27T16:06:31.033" v="7605" actId="1076"/>
          <ac:spMkLst>
            <pc:docMk/>
            <pc:sldMk cId="408583405" sldId="415"/>
            <ac:spMk id="7" creationId="{00000000-0000-0000-0000-000000000000}"/>
          </ac:spMkLst>
        </pc:spChg>
        <pc:spChg chg="add mod">
          <ac:chgData name="Tanya Shelburne" userId="5a8aca72b4acc242" providerId="LiveId" clId="{57E2D1BA-8954-4BA3-B98C-BA53A2F866D0}" dt="2026-08-27T16:08:58.232" v="7635" actId="207"/>
          <ac:spMkLst>
            <pc:docMk/>
            <pc:sldMk cId="408583405" sldId="415"/>
            <ac:spMk id="10" creationId="{5887ADE4-3BE7-09C4-446D-38702A9068AC}"/>
          </ac:spMkLst>
        </pc:spChg>
      </pc:sldChg>
      <pc:sldChg chg="modSp mod">
        <pc:chgData name="Tanya Shelburne" userId="5a8aca72b4acc242" providerId="LiveId" clId="{57E2D1BA-8954-4BA3-B98C-BA53A2F866D0}" dt="2026-08-21T19:30:19.657" v="2690" actId="20577"/>
        <pc:sldMkLst>
          <pc:docMk/>
          <pc:sldMk cId="4079122304" sldId="416"/>
        </pc:sldMkLst>
        <pc:spChg chg="mod">
          <ac:chgData name="Tanya Shelburne" userId="5a8aca72b4acc242" providerId="LiveId" clId="{57E2D1BA-8954-4BA3-B98C-BA53A2F866D0}" dt="2026-08-21T19:30:19.657" v="2690" actId="20577"/>
          <ac:spMkLst>
            <pc:docMk/>
            <pc:sldMk cId="4079122304" sldId="416"/>
            <ac:spMk id="11" creationId="{00000000-0000-0000-0000-000000000000}"/>
          </ac:spMkLst>
        </pc:spChg>
      </pc:sldChg>
      <pc:sldChg chg="addSp delSp modSp mod ord delAnim modAnim">
        <pc:chgData name="Tanya Shelburne" userId="5a8aca72b4acc242" providerId="LiveId" clId="{57E2D1BA-8954-4BA3-B98C-BA53A2F866D0}" dt="2026-08-27T18:09:14.975" v="8913" actId="20577"/>
        <pc:sldMkLst>
          <pc:docMk/>
          <pc:sldMk cId="3938123524" sldId="427"/>
        </pc:sldMkLst>
        <pc:spChg chg="mod">
          <ac:chgData name="Tanya Shelburne" userId="5a8aca72b4acc242" providerId="LiveId" clId="{57E2D1BA-8954-4BA3-B98C-BA53A2F866D0}" dt="2026-08-24T19:59:11.091" v="3594" actId="20577"/>
          <ac:spMkLst>
            <pc:docMk/>
            <pc:sldMk cId="3938123524" sldId="427"/>
            <ac:spMk id="7" creationId="{00000000-0000-0000-0000-000000000000}"/>
          </ac:spMkLst>
        </pc:spChg>
        <pc:spChg chg="add mod">
          <ac:chgData name="Tanya Shelburne" userId="5a8aca72b4acc242" providerId="LiveId" clId="{57E2D1BA-8954-4BA3-B98C-BA53A2F866D0}" dt="2026-08-27T18:09:14.975" v="8913" actId="20577"/>
          <ac:spMkLst>
            <pc:docMk/>
            <pc:sldMk cId="3938123524" sldId="427"/>
            <ac:spMk id="10" creationId="{78D8FEDB-4F64-E9E8-3CC7-C7D7CDF63B5A}"/>
          </ac:spMkLst>
        </pc:spChg>
      </pc:sldChg>
      <pc:sldChg chg="addSp modSp mod ord modAnim">
        <pc:chgData name="Tanya Shelburne" userId="5a8aca72b4acc242" providerId="LiveId" clId="{57E2D1BA-8954-4BA3-B98C-BA53A2F866D0}" dt="2026-08-13T20:23:13.826" v="314" actId="20577"/>
        <pc:sldMkLst>
          <pc:docMk/>
          <pc:sldMk cId="228542728" sldId="429"/>
        </pc:sldMkLst>
        <pc:spChg chg="mod">
          <ac:chgData name="Tanya Shelburne" userId="5a8aca72b4acc242" providerId="LiveId" clId="{57E2D1BA-8954-4BA3-B98C-BA53A2F866D0}" dt="2026-08-13T20:20:26.998" v="260" actId="1035"/>
          <ac:spMkLst>
            <pc:docMk/>
            <pc:sldMk cId="228542728" sldId="429"/>
            <ac:spMk id="5" creationId="{00000000-0000-0000-0000-000000000000}"/>
          </ac:spMkLst>
        </pc:spChg>
        <pc:spChg chg="mod">
          <ac:chgData name="Tanya Shelburne" userId="5a8aca72b4acc242" providerId="LiveId" clId="{57E2D1BA-8954-4BA3-B98C-BA53A2F866D0}" dt="2026-08-13T20:19:23.917" v="156" actId="1076"/>
          <ac:spMkLst>
            <pc:docMk/>
            <pc:sldMk cId="228542728" sldId="429"/>
            <ac:spMk id="7" creationId="{00000000-0000-0000-0000-000000000000}"/>
          </ac:spMkLst>
        </pc:spChg>
        <pc:spChg chg="add mod">
          <ac:chgData name="Tanya Shelburne" userId="5a8aca72b4acc242" providerId="LiveId" clId="{57E2D1BA-8954-4BA3-B98C-BA53A2F866D0}" dt="2026-08-13T20:23:13.826" v="314" actId="20577"/>
          <ac:spMkLst>
            <pc:docMk/>
            <pc:sldMk cId="228542728" sldId="429"/>
            <ac:spMk id="8" creationId="{849D0BF5-63AA-E4A8-828B-93645E86F190}"/>
          </ac:spMkLst>
        </pc:spChg>
      </pc:sldChg>
      <pc:sldChg chg="addSp delSp modSp mod ord modAnim">
        <pc:chgData name="Tanya Shelburne" userId="5a8aca72b4acc242" providerId="LiveId" clId="{57E2D1BA-8954-4BA3-B98C-BA53A2F866D0}" dt="2026-08-26T16:39:23.680" v="5435"/>
        <pc:sldMkLst>
          <pc:docMk/>
          <pc:sldMk cId="897755783" sldId="2146847489"/>
        </pc:sldMkLst>
        <pc:spChg chg="mod">
          <ac:chgData name="Tanya Shelburne" userId="5a8aca72b4acc242" providerId="LiveId" clId="{57E2D1BA-8954-4BA3-B98C-BA53A2F866D0}" dt="2026-08-25T17:50:39.553" v="4709" actId="1076"/>
          <ac:spMkLst>
            <pc:docMk/>
            <pc:sldMk cId="897755783" sldId="2146847489"/>
            <ac:spMk id="2" creationId="{00000000-0000-0000-0000-000000000000}"/>
          </ac:spMkLst>
        </pc:spChg>
        <pc:spChg chg="mod">
          <ac:chgData name="Tanya Shelburne" userId="5a8aca72b4acc242" providerId="LiveId" clId="{57E2D1BA-8954-4BA3-B98C-BA53A2F866D0}" dt="2026-08-25T17:50:24.639" v="4708" actId="1076"/>
          <ac:spMkLst>
            <pc:docMk/>
            <pc:sldMk cId="897755783" sldId="2146847489"/>
            <ac:spMk id="4" creationId="{00000000-0000-0000-0000-000000000000}"/>
          </ac:spMkLst>
        </pc:spChg>
        <pc:spChg chg="mod">
          <ac:chgData name="Tanya Shelburne" userId="5a8aca72b4acc242" providerId="LiveId" clId="{57E2D1BA-8954-4BA3-B98C-BA53A2F866D0}" dt="2026-08-25T17:50:14.585" v="4707" actId="255"/>
          <ac:spMkLst>
            <pc:docMk/>
            <pc:sldMk cId="897755783" sldId="2146847489"/>
            <ac:spMk id="6" creationId="{D045AC2A-5099-B5B3-075E-396AC42875E7}"/>
          </ac:spMkLst>
        </pc:spChg>
      </pc:sldChg>
      <pc:sldChg chg="addSp delSp modSp mod ord modAnim">
        <pc:chgData name="Tanya Shelburne" userId="5a8aca72b4acc242" providerId="LiveId" clId="{57E2D1BA-8954-4BA3-B98C-BA53A2F866D0}" dt="2026-08-26T17:21:17.463" v="6743"/>
        <pc:sldMkLst>
          <pc:docMk/>
          <pc:sldMk cId="3962103248" sldId="2146847490"/>
        </pc:sldMkLst>
        <pc:spChg chg="mod">
          <ac:chgData name="Tanya Shelburne" userId="5a8aca72b4acc242" providerId="LiveId" clId="{57E2D1BA-8954-4BA3-B98C-BA53A2F866D0}" dt="2026-08-26T16:56:37.860" v="5924" actId="20577"/>
          <ac:spMkLst>
            <pc:docMk/>
            <pc:sldMk cId="3962103248" sldId="2146847490"/>
            <ac:spMk id="10" creationId="{00000000-0000-0000-0000-000000000000}"/>
          </ac:spMkLst>
        </pc:spChg>
        <pc:spChg chg="add mod">
          <ac:chgData name="Tanya Shelburne" userId="5a8aca72b4acc242" providerId="LiveId" clId="{57E2D1BA-8954-4BA3-B98C-BA53A2F866D0}" dt="2026-08-26T17:21:03.225" v="6742" actId="255"/>
          <ac:spMkLst>
            <pc:docMk/>
            <pc:sldMk cId="3962103248" sldId="2146847490"/>
            <ac:spMk id="14" creationId="{FB492754-DD9B-80D9-E38F-61D9D9B0ED6D}"/>
          </ac:spMkLst>
        </pc:spChg>
      </pc:sldChg>
      <pc:sldChg chg="modSp mod modNotesTx">
        <pc:chgData name="Tanya Shelburne" userId="5a8aca72b4acc242" providerId="LiveId" clId="{57E2D1BA-8954-4BA3-B98C-BA53A2F866D0}" dt="2026-08-26T16:34:57.050" v="5431" actId="20577"/>
        <pc:sldMkLst>
          <pc:docMk/>
          <pc:sldMk cId="0" sldId="2146847494"/>
        </pc:sldMkLst>
        <pc:spChg chg="mod">
          <ac:chgData name="Tanya Shelburne" userId="5a8aca72b4acc242" providerId="LiveId" clId="{57E2D1BA-8954-4BA3-B98C-BA53A2F866D0}" dt="2026-08-13T20:16:33.696" v="29" actId="20577"/>
          <ac:spMkLst>
            <pc:docMk/>
            <pc:sldMk cId="0" sldId="2146847494"/>
            <ac:spMk id="2" creationId="{00000000-0000-0000-0000-000000000000}"/>
          </ac:spMkLst>
        </pc:spChg>
      </pc:sldChg>
      <pc:sldChg chg="modSp mod">
        <pc:chgData name="Tanya Shelburne" userId="5a8aca72b4acc242" providerId="LiveId" clId="{57E2D1BA-8954-4BA3-B98C-BA53A2F866D0}" dt="2026-08-13T20:17:49.635" v="84" actId="20577"/>
        <pc:sldMkLst>
          <pc:docMk/>
          <pc:sldMk cId="3692635742" sldId="2146847496"/>
        </pc:sldMkLst>
        <pc:spChg chg="mod">
          <ac:chgData name="Tanya Shelburne" userId="5a8aca72b4acc242" providerId="LiveId" clId="{57E2D1BA-8954-4BA3-B98C-BA53A2F866D0}" dt="2026-08-13T20:17:49.635" v="84" actId="20577"/>
          <ac:spMkLst>
            <pc:docMk/>
            <pc:sldMk cId="3692635742" sldId="2146847496"/>
            <ac:spMk id="12" creationId="{00000000-0000-0000-0000-000000000000}"/>
          </ac:spMkLst>
        </pc:spChg>
      </pc:sldChg>
      <pc:sldChg chg="addSp delSp modSp mod delAnim modAnim">
        <pc:chgData name="Tanya Shelburne" userId="5a8aca72b4acc242" providerId="LiveId" clId="{57E2D1BA-8954-4BA3-B98C-BA53A2F866D0}" dt="2026-08-13T20:45:32.013" v="479"/>
        <pc:sldMkLst>
          <pc:docMk/>
          <pc:sldMk cId="2605949460" sldId="2146847514"/>
        </pc:sldMkLst>
        <pc:spChg chg="mod">
          <ac:chgData name="Tanya Shelburne" userId="5a8aca72b4acc242" providerId="LiveId" clId="{57E2D1BA-8954-4BA3-B98C-BA53A2F866D0}" dt="2026-08-13T20:37:40.290" v="459" actId="14100"/>
          <ac:spMkLst>
            <pc:docMk/>
            <pc:sldMk cId="2605949460" sldId="2146847514"/>
            <ac:spMk id="4" creationId="{EB3FF1DE-4F65-BAE6-0B71-DF7955BE631C}"/>
          </ac:spMkLst>
        </pc:spChg>
        <pc:spChg chg="mod">
          <ac:chgData name="Tanya Shelburne" userId="5a8aca72b4acc242" providerId="LiveId" clId="{57E2D1BA-8954-4BA3-B98C-BA53A2F866D0}" dt="2026-08-13T20:37:30.353" v="457" actId="14100"/>
          <ac:spMkLst>
            <pc:docMk/>
            <pc:sldMk cId="2605949460" sldId="2146847514"/>
            <ac:spMk id="6" creationId="{304FE8CF-B8BA-2356-1B95-CEDCDD499798}"/>
          </ac:spMkLst>
        </pc:spChg>
        <pc:spChg chg="mod">
          <ac:chgData name="Tanya Shelburne" userId="5a8aca72b4acc242" providerId="LiveId" clId="{57E2D1BA-8954-4BA3-B98C-BA53A2F866D0}" dt="2026-08-13T20:37:52.330" v="461" actId="1076"/>
          <ac:spMkLst>
            <pc:docMk/>
            <pc:sldMk cId="2605949460" sldId="2146847514"/>
            <ac:spMk id="10" creationId="{296A9AB8-C08F-E628-5B93-B8D2E1395A71}"/>
          </ac:spMkLst>
        </pc:spChg>
        <pc:picChg chg="add mod">
          <ac:chgData name="Tanya Shelburne" userId="5a8aca72b4acc242" providerId="LiveId" clId="{57E2D1BA-8954-4BA3-B98C-BA53A2F866D0}" dt="2026-08-13T20:36:43.542" v="393" actId="1076"/>
          <ac:picMkLst>
            <pc:docMk/>
            <pc:sldMk cId="2605949460" sldId="2146847514"/>
            <ac:picMk id="11" creationId="{773F23B4-9787-2F47-2B4A-267A07C0518E}"/>
          </ac:picMkLst>
        </pc:picChg>
      </pc:sldChg>
      <pc:sldChg chg="modSp mod">
        <pc:chgData name="Tanya Shelburne" userId="5a8aca72b4acc242" providerId="LiveId" clId="{57E2D1BA-8954-4BA3-B98C-BA53A2F866D0}" dt="2026-08-27T18:21:49.634" v="9107" actId="20577"/>
        <pc:sldMkLst>
          <pc:docMk/>
          <pc:sldMk cId="2156842134" sldId="2146847520"/>
        </pc:sldMkLst>
        <pc:spChg chg="mod">
          <ac:chgData name="Tanya Shelburne" userId="5a8aca72b4acc242" providerId="LiveId" clId="{57E2D1BA-8954-4BA3-B98C-BA53A2F866D0}" dt="2026-08-27T18:21:49.634" v="9107" actId="20577"/>
          <ac:spMkLst>
            <pc:docMk/>
            <pc:sldMk cId="2156842134" sldId="2146847520"/>
            <ac:spMk id="6" creationId="{D558012F-4C13-98D8-6536-4F911681BEF1}"/>
          </ac:spMkLst>
        </pc:spChg>
        <pc:spChg chg="mod">
          <ac:chgData name="Tanya Shelburne" userId="5a8aca72b4acc242" providerId="LiveId" clId="{57E2D1BA-8954-4BA3-B98C-BA53A2F866D0}" dt="2026-08-21T19:37:43.222" v="3176" actId="20577"/>
          <ac:spMkLst>
            <pc:docMk/>
            <pc:sldMk cId="2156842134" sldId="2146847520"/>
            <ac:spMk id="7" creationId="{27538C54-D3CF-BD67-840A-02BD0E61C826}"/>
          </ac:spMkLst>
        </pc:spChg>
      </pc:sldChg>
      <pc:sldChg chg="addSp delSp modSp mod ord">
        <pc:chgData name="Tanya Shelburne" userId="5a8aca72b4acc242" providerId="LiveId" clId="{57E2D1BA-8954-4BA3-B98C-BA53A2F866D0}" dt="2026-08-27T18:16:21.605" v="9004" actId="1076"/>
        <pc:sldMkLst>
          <pc:docMk/>
          <pc:sldMk cId="441164450" sldId="2146847522"/>
        </pc:sldMkLst>
        <pc:spChg chg="add mod">
          <ac:chgData name="Tanya Shelburne" userId="5a8aca72b4acc242" providerId="LiveId" clId="{57E2D1BA-8954-4BA3-B98C-BA53A2F866D0}" dt="2026-08-27T18:16:21.605" v="9004" actId="1076"/>
          <ac:spMkLst>
            <pc:docMk/>
            <pc:sldMk cId="441164450" sldId="2146847522"/>
            <ac:spMk id="3" creationId="{5C6DFE11-1274-7987-F99F-56243F6D20B9}"/>
          </ac:spMkLst>
        </pc:spChg>
        <pc:picChg chg="add mod">
          <ac:chgData name="Tanya Shelburne" userId="5a8aca72b4acc242" providerId="LiveId" clId="{57E2D1BA-8954-4BA3-B98C-BA53A2F866D0}" dt="2026-08-21T19:44:59.914" v="3441" actId="692"/>
          <ac:picMkLst>
            <pc:docMk/>
            <pc:sldMk cId="441164450" sldId="2146847522"/>
            <ac:picMk id="4" creationId="{3CE7A54D-6BEF-8A5D-3EAE-04E2208D66FD}"/>
          </ac:picMkLst>
        </pc:picChg>
        <pc:picChg chg="add mod">
          <ac:chgData name="Tanya Shelburne" userId="5a8aca72b4acc242" providerId="LiveId" clId="{57E2D1BA-8954-4BA3-B98C-BA53A2F866D0}" dt="2026-08-27T18:14:30.170" v="8934" actId="1035"/>
          <ac:picMkLst>
            <pc:docMk/>
            <pc:sldMk cId="441164450" sldId="2146847522"/>
            <ac:picMk id="8" creationId="{C494F6C5-9B31-948B-A670-B1ED79861BB1}"/>
          </ac:picMkLst>
        </pc:picChg>
      </pc:sldChg>
      <pc:sldChg chg="ord modNotesTx">
        <pc:chgData name="Tanya Shelburne" userId="5a8aca72b4acc242" providerId="LiveId" clId="{57E2D1BA-8954-4BA3-B98C-BA53A2F866D0}" dt="2026-08-13T21:18:24.075" v="2056" actId="20577"/>
        <pc:sldMkLst>
          <pc:docMk/>
          <pc:sldMk cId="575129869" sldId="2146847523"/>
        </pc:sldMkLst>
      </pc:sldChg>
      <pc:sldChg chg="delSp modSp mod ord modAnim modNotesTx">
        <pc:chgData name="Tanya Shelburne" userId="5a8aca72b4acc242" providerId="LiveId" clId="{57E2D1BA-8954-4BA3-B98C-BA53A2F866D0}" dt="2026-08-31T13:55:38.086" v="9118" actId="207"/>
        <pc:sldMkLst>
          <pc:docMk/>
          <pc:sldMk cId="1366545873" sldId="2146847524"/>
        </pc:sldMkLst>
        <pc:spChg chg="mod">
          <ac:chgData name="Tanya Shelburne" userId="5a8aca72b4acc242" providerId="LiveId" clId="{57E2D1BA-8954-4BA3-B98C-BA53A2F866D0}" dt="2026-08-26T17:29:45.328" v="7440" actId="1076"/>
          <ac:spMkLst>
            <pc:docMk/>
            <pc:sldMk cId="1366545873" sldId="2146847524"/>
            <ac:spMk id="2" creationId="{838BA80E-719E-A571-B0D3-720744512A5D}"/>
          </ac:spMkLst>
        </pc:spChg>
        <pc:spChg chg="mod">
          <ac:chgData name="Tanya Shelburne" userId="5a8aca72b4acc242" providerId="LiveId" clId="{57E2D1BA-8954-4BA3-B98C-BA53A2F866D0}" dt="2026-08-26T17:29:50.428" v="7441" actId="1076"/>
          <ac:spMkLst>
            <pc:docMk/>
            <pc:sldMk cId="1366545873" sldId="2146847524"/>
            <ac:spMk id="4" creationId="{5655CA50-8806-32E9-9FBF-6760BD25FF6C}"/>
          </ac:spMkLst>
        </pc:spChg>
        <pc:spChg chg="mod">
          <ac:chgData name="Tanya Shelburne" userId="5a8aca72b4acc242" providerId="LiveId" clId="{57E2D1BA-8954-4BA3-B98C-BA53A2F866D0}" dt="2026-08-13T21:26:27.739" v="2515" actId="1035"/>
          <ac:spMkLst>
            <pc:docMk/>
            <pc:sldMk cId="1366545873" sldId="2146847524"/>
            <ac:spMk id="5" creationId="{005DDFA0-B6CA-D437-B552-9E7A79B697BD}"/>
          </ac:spMkLst>
        </pc:spChg>
        <pc:spChg chg="mod">
          <ac:chgData name="Tanya Shelburne" userId="5a8aca72b4acc242" providerId="LiveId" clId="{57E2D1BA-8954-4BA3-B98C-BA53A2F866D0}" dt="2026-08-31T13:55:38.086" v="9118" actId="207"/>
          <ac:spMkLst>
            <pc:docMk/>
            <pc:sldMk cId="1366545873" sldId="2146847524"/>
            <ac:spMk id="6" creationId="{0501C800-5C47-6AA2-F3CF-01266DD97323}"/>
          </ac:spMkLst>
        </pc:spChg>
        <pc:spChg chg="mod">
          <ac:chgData name="Tanya Shelburne" userId="5a8aca72b4acc242" providerId="LiveId" clId="{57E2D1BA-8954-4BA3-B98C-BA53A2F866D0}" dt="2026-08-13T21:26:22.104" v="2494" actId="1035"/>
          <ac:spMkLst>
            <pc:docMk/>
            <pc:sldMk cId="1366545873" sldId="2146847524"/>
            <ac:spMk id="7" creationId="{B919E97D-9B9E-5A56-26E6-7810F188960E}"/>
          </ac:spMkLst>
        </pc:spChg>
      </pc:sldChg>
      <pc:sldChg chg="addSp delSp modSp mod ord modAnim">
        <pc:chgData name="Tanya Shelburne" userId="5a8aca72b4acc242" providerId="LiveId" clId="{57E2D1BA-8954-4BA3-B98C-BA53A2F866D0}" dt="2026-08-27T16:19:36.213" v="7893"/>
        <pc:sldMkLst>
          <pc:docMk/>
          <pc:sldMk cId="1424664763" sldId="2146847525"/>
        </pc:sldMkLst>
        <pc:spChg chg="mod">
          <ac:chgData name="Tanya Shelburne" userId="5a8aca72b4acc242" providerId="LiveId" clId="{57E2D1BA-8954-4BA3-B98C-BA53A2F866D0}" dt="2026-08-21T19:05:45.976" v="2652" actId="1076"/>
          <ac:spMkLst>
            <pc:docMk/>
            <pc:sldMk cId="1424664763" sldId="2146847525"/>
            <ac:spMk id="3" creationId="{AB50C894-3B96-C727-8213-84DD62B1FF0F}"/>
          </ac:spMkLst>
        </pc:spChg>
        <pc:spChg chg="add mod">
          <ac:chgData name="Tanya Shelburne" userId="5a8aca72b4acc242" providerId="LiveId" clId="{57E2D1BA-8954-4BA3-B98C-BA53A2F866D0}" dt="2026-08-27T16:18:51.816" v="7886" actId="1076"/>
          <ac:spMkLst>
            <pc:docMk/>
            <pc:sldMk cId="1424664763" sldId="2146847525"/>
            <ac:spMk id="6" creationId="{8C0E86B5-DD48-E88C-AEB4-05A63E371442}"/>
          </ac:spMkLst>
        </pc:spChg>
        <pc:spChg chg="mod">
          <ac:chgData name="Tanya Shelburne" userId="5a8aca72b4acc242" providerId="LiveId" clId="{57E2D1BA-8954-4BA3-B98C-BA53A2F866D0}" dt="2026-08-27T16:19:02.021" v="7887" actId="1076"/>
          <ac:spMkLst>
            <pc:docMk/>
            <pc:sldMk cId="1424664763" sldId="2146847525"/>
            <ac:spMk id="7" creationId="{7561BA8E-047B-86E8-0495-0281FA53DF03}"/>
          </ac:spMkLst>
        </pc:spChg>
        <pc:spChg chg="add mod">
          <ac:chgData name="Tanya Shelburne" userId="5a8aca72b4acc242" providerId="LiveId" clId="{57E2D1BA-8954-4BA3-B98C-BA53A2F866D0}" dt="2026-08-27T16:19:06.350" v="7888" actId="1076"/>
          <ac:spMkLst>
            <pc:docMk/>
            <pc:sldMk cId="1424664763" sldId="2146847525"/>
            <ac:spMk id="9" creationId="{B2D324A4-2A53-A48D-D318-131FB2A84E1F}"/>
          </ac:spMkLst>
        </pc:spChg>
        <pc:spChg chg="add mod">
          <ac:chgData name="Tanya Shelburne" userId="5a8aca72b4acc242" providerId="LiveId" clId="{57E2D1BA-8954-4BA3-B98C-BA53A2F866D0}" dt="2026-08-27T16:19:11.419" v="7889" actId="1076"/>
          <ac:spMkLst>
            <pc:docMk/>
            <pc:sldMk cId="1424664763" sldId="2146847525"/>
            <ac:spMk id="11" creationId="{9D1F79B1-2DBA-C298-2831-0CBC4555FA4D}"/>
          </ac:spMkLst>
        </pc:spChg>
        <pc:picChg chg="add mod">
          <ac:chgData name="Tanya Shelburne" userId="5a8aca72b4acc242" providerId="LiveId" clId="{57E2D1BA-8954-4BA3-B98C-BA53A2F866D0}" dt="2026-08-27T16:18:42.647" v="7885" actId="14100"/>
          <ac:picMkLst>
            <pc:docMk/>
            <pc:sldMk cId="1424664763" sldId="2146847525"/>
            <ac:picMk id="5" creationId="{F26BAAC0-50CB-D1EB-9FB2-C6AA4FA47936}"/>
          </ac:picMkLst>
        </pc:picChg>
      </pc:sldChg>
      <pc:sldChg chg="modSp add modNotesTx">
        <pc:chgData name="Tanya Shelburne" userId="5a8aca72b4acc242" providerId="LiveId" clId="{57E2D1BA-8954-4BA3-B98C-BA53A2F866D0}" dt="2026-08-26T16:28:00.187" v="5367" actId="20577"/>
        <pc:sldMkLst>
          <pc:docMk/>
          <pc:sldMk cId="1242789704" sldId="2146847526"/>
        </pc:sldMkLst>
        <pc:spChg chg="mod">
          <ac:chgData name="Tanya Shelburne" userId="5a8aca72b4acc242" providerId="LiveId" clId="{57E2D1BA-8954-4BA3-B98C-BA53A2F866D0}" dt="2026-08-13T20:22:20.568" v="298" actId="20577"/>
          <ac:spMkLst>
            <pc:docMk/>
            <pc:sldMk cId="1242789704" sldId="2146847526"/>
            <ac:spMk id="8" creationId="{88743400-B0C9-281E-B672-61F216FDE090}"/>
          </ac:spMkLst>
        </pc:spChg>
      </pc:sldChg>
      <pc:sldChg chg="modSp add mod">
        <pc:chgData name="Tanya Shelburne" userId="5a8aca72b4acc242" providerId="LiveId" clId="{57E2D1BA-8954-4BA3-B98C-BA53A2F866D0}" dt="2026-08-13T20:22:12.712" v="290" actId="1076"/>
        <pc:sldMkLst>
          <pc:docMk/>
          <pc:sldMk cId="1273533014" sldId="2146847527"/>
        </pc:sldMkLst>
        <pc:spChg chg="mod">
          <ac:chgData name="Tanya Shelburne" userId="5a8aca72b4acc242" providerId="LiveId" clId="{57E2D1BA-8954-4BA3-B98C-BA53A2F866D0}" dt="2026-08-13T20:22:12.712" v="290" actId="1076"/>
          <ac:spMkLst>
            <pc:docMk/>
            <pc:sldMk cId="1273533014" sldId="2146847527"/>
            <ac:spMk id="8" creationId="{3CC030C2-0AC7-E121-2A2F-63ACF2EE344E}"/>
          </ac:spMkLst>
        </pc:spChg>
      </pc:sldChg>
      <pc:sldChg chg="modSp add mod addAnim delAnim">
        <pc:chgData name="Tanya Shelburne" userId="5a8aca72b4acc242" providerId="LiveId" clId="{57E2D1BA-8954-4BA3-B98C-BA53A2F866D0}" dt="2026-08-21T19:24:14.146" v="2665" actId="20577"/>
        <pc:sldMkLst>
          <pc:docMk/>
          <pc:sldMk cId="1127840714" sldId="2146847530"/>
        </pc:sldMkLst>
        <pc:spChg chg="mod">
          <ac:chgData name="Tanya Shelburne" userId="5a8aca72b4acc242" providerId="LiveId" clId="{57E2D1BA-8954-4BA3-B98C-BA53A2F866D0}" dt="2026-08-13T21:01:09.226" v="1494" actId="255"/>
          <ac:spMkLst>
            <pc:docMk/>
            <pc:sldMk cId="1127840714" sldId="2146847530"/>
            <ac:spMk id="298" creationId="{00000000-0000-0000-0000-000000000000}"/>
          </ac:spMkLst>
        </pc:spChg>
        <pc:spChg chg="mod">
          <ac:chgData name="Tanya Shelburne" userId="5a8aca72b4acc242" providerId="LiveId" clId="{57E2D1BA-8954-4BA3-B98C-BA53A2F866D0}" dt="2026-08-13T21:07:09.025" v="1511" actId="20577"/>
          <ac:spMkLst>
            <pc:docMk/>
            <pc:sldMk cId="1127840714" sldId="2146847530"/>
            <ac:spMk id="379" creationId="{00000000-0000-0000-0000-000000000000}"/>
          </ac:spMkLst>
        </pc:spChg>
        <pc:spChg chg="mod">
          <ac:chgData name="Tanya Shelburne" userId="5a8aca72b4acc242" providerId="LiveId" clId="{57E2D1BA-8954-4BA3-B98C-BA53A2F866D0}" dt="2026-08-21T19:24:14.146" v="2665" actId="20577"/>
          <ac:spMkLst>
            <pc:docMk/>
            <pc:sldMk cId="1127840714" sldId="2146847530"/>
            <ac:spMk id="380" creationId="{00000000-0000-0000-0000-000000000000}"/>
          </ac:spMkLst>
        </pc:spChg>
        <pc:spChg chg="mod">
          <ac:chgData name="Tanya Shelburne" userId="5a8aca72b4acc242" providerId="LiveId" clId="{57E2D1BA-8954-4BA3-B98C-BA53A2F866D0}" dt="2026-08-13T21:08:52.324" v="1694" actId="255"/>
          <ac:spMkLst>
            <pc:docMk/>
            <pc:sldMk cId="1127840714" sldId="2146847530"/>
            <ac:spMk id="381" creationId="{00000000-0000-0000-0000-000000000000}"/>
          </ac:spMkLst>
        </pc:spChg>
        <pc:spChg chg="mod">
          <ac:chgData name="Tanya Shelburne" userId="5a8aca72b4acc242" providerId="LiveId" clId="{57E2D1BA-8954-4BA3-B98C-BA53A2F866D0}" dt="2026-08-13T21:08:13.226" v="1687" actId="20577"/>
          <ac:spMkLst>
            <pc:docMk/>
            <pc:sldMk cId="1127840714" sldId="2146847530"/>
            <ac:spMk id="382" creationId="{00000000-0000-0000-0000-000000000000}"/>
          </ac:spMkLst>
        </pc:spChg>
        <pc:spChg chg="mod">
          <ac:chgData name="Tanya Shelburne" userId="5a8aca72b4acc242" providerId="LiveId" clId="{57E2D1BA-8954-4BA3-B98C-BA53A2F866D0}" dt="2026-08-13T21:09:02.286" v="1695" actId="255"/>
          <ac:spMkLst>
            <pc:docMk/>
            <pc:sldMk cId="1127840714" sldId="2146847530"/>
            <ac:spMk id="383" creationId="{00000000-0000-0000-0000-000000000000}"/>
          </ac:spMkLst>
        </pc:spChg>
        <pc:spChg chg="mod">
          <ac:chgData name="Tanya Shelburne" userId="5a8aca72b4acc242" providerId="LiveId" clId="{57E2D1BA-8954-4BA3-B98C-BA53A2F866D0}" dt="2026-08-13T21:08:17.124" v="1690" actId="20577"/>
          <ac:spMkLst>
            <pc:docMk/>
            <pc:sldMk cId="1127840714" sldId="2146847530"/>
            <ac:spMk id="384" creationId="{00000000-0000-0000-0000-000000000000}"/>
          </ac:spMkLst>
        </pc:spChg>
        <pc:spChg chg="mod">
          <ac:chgData name="Tanya Shelburne" userId="5a8aca72b4acc242" providerId="LiveId" clId="{57E2D1BA-8954-4BA3-B98C-BA53A2F866D0}" dt="2026-08-13T21:09:10.797" v="1696" actId="255"/>
          <ac:spMkLst>
            <pc:docMk/>
            <pc:sldMk cId="1127840714" sldId="2146847530"/>
            <ac:spMk id="385" creationId="{00000000-0000-0000-0000-000000000000}"/>
          </ac:spMkLst>
        </pc:spChg>
        <pc:spChg chg="mod">
          <ac:chgData name="Tanya Shelburne" userId="5a8aca72b4acc242" providerId="LiveId" clId="{57E2D1BA-8954-4BA3-B98C-BA53A2F866D0}" dt="2026-08-13T21:08:22.107" v="1693" actId="20577"/>
          <ac:spMkLst>
            <pc:docMk/>
            <pc:sldMk cId="1127840714" sldId="2146847530"/>
            <ac:spMk id="386" creationId="{00000000-0000-0000-0000-000000000000}"/>
          </ac:spMkLst>
        </pc:spChg>
        <pc:spChg chg="mod">
          <ac:chgData name="Tanya Shelburne" userId="5a8aca72b4acc242" providerId="LiveId" clId="{57E2D1BA-8954-4BA3-B98C-BA53A2F866D0}" dt="2026-08-13T21:09:19.142" v="1697" actId="255"/>
          <ac:spMkLst>
            <pc:docMk/>
            <pc:sldMk cId="1127840714" sldId="2146847530"/>
            <ac:spMk id="387" creationId="{00000000-0000-0000-0000-000000000000}"/>
          </ac:spMkLst>
        </pc:spChg>
        <pc:spChg chg="mod">
          <ac:chgData name="Tanya Shelburne" userId="5a8aca72b4acc242" providerId="LiveId" clId="{57E2D1BA-8954-4BA3-B98C-BA53A2F866D0}" dt="2026-08-21T19:24:10.463" v="2663" actId="1035"/>
          <ac:spMkLst>
            <pc:docMk/>
            <pc:sldMk cId="1127840714" sldId="2146847530"/>
            <ac:spMk id="388" creationId="{00000000-0000-0000-0000-000000000000}"/>
          </ac:spMkLst>
        </pc:spChg>
      </pc:sldChg>
      <pc:sldChg chg="modSp add mod modNotesTx">
        <pc:chgData name="Tanya Shelburne" userId="5a8aca72b4acc242" providerId="LiveId" clId="{57E2D1BA-8954-4BA3-B98C-BA53A2F866D0}" dt="2026-08-24T20:42:29.017" v="4501" actId="20577"/>
        <pc:sldMkLst>
          <pc:docMk/>
          <pc:sldMk cId="1411742583" sldId="2146847531"/>
        </pc:sldMkLst>
        <pc:spChg chg="mod">
          <ac:chgData name="Tanya Shelburne" userId="5a8aca72b4acc242" providerId="LiveId" clId="{57E2D1BA-8954-4BA3-B98C-BA53A2F866D0}" dt="2026-08-21T19:30:47.661" v="2699" actId="14100"/>
          <ac:spMkLst>
            <pc:docMk/>
            <pc:sldMk cId="1411742583" sldId="2146847531"/>
            <ac:spMk id="7" creationId="{83A0D68F-428B-8A76-6A8F-D06740774D70}"/>
          </ac:spMkLst>
        </pc:spChg>
      </pc:sldChg>
      <pc:sldChg chg="addSp delSp modSp add mod modNotesTx">
        <pc:chgData name="Tanya Shelburne" userId="5a8aca72b4acc242" providerId="LiveId" clId="{57E2D1BA-8954-4BA3-B98C-BA53A2F866D0}" dt="2026-08-27T18:17:34.986" v="9014" actId="1035"/>
        <pc:sldMkLst>
          <pc:docMk/>
          <pc:sldMk cId="3582914261" sldId="2146847532"/>
        </pc:sldMkLst>
        <pc:spChg chg="add mod">
          <ac:chgData name="Tanya Shelburne" userId="5a8aca72b4acc242" providerId="LiveId" clId="{57E2D1BA-8954-4BA3-B98C-BA53A2F866D0}" dt="2026-08-27T18:17:34.986" v="9014" actId="1035"/>
          <ac:spMkLst>
            <pc:docMk/>
            <pc:sldMk cId="3582914261" sldId="2146847532"/>
            <ac:spMk id="4" creationId="{5A2CCD78-2143-83C1-62EB-C48C439B3622}"/>
          </ac:spMkLst>
        </pc:spChg>
        <pc:spChg chg="mod">
          <ac:chgData name="Tanya Shelburne" userId="5a8aca72b4acc242" providerId="LiveId" clId="{57E2D1BA-8954-4BA3-B98C-BA53A2F866D0}" dt="2026-08-24T20:39:51.572" v="4392" actId="20577"/>
          <ac:spMkLst>
            <pc:docMk/>
            <pc:sldMk cId="3582914261" sldId="2146847532"/>
            <ac:spMk id="6" creationId="{2CB2DF02-88C6-FB0B-26E9-55293CDE1C80}"/>
          </ac:spMkLst>
        </pc:spChg>
        <pc:picChg chg="add mod">
          <ac:chgData name="Tanya Shelburne" userId="5a8aca72b4acc242" providerId="LiveId" clId="{57E2D1BA-8954-4BA3-B98C-BA53A2F866D0}" dt="2026-08-27T18:17:28.119" v="9012" actId="1076"/>
          <ac:picMkLst>
            <pc:docMk/>
            <pc:sldMk cId="3582914261" sldId="2146847532"/>
            <ac:picMk id="3" creationId="{B017C1F7-4C21-3E7F-A467-DB509C3A6382}"/>
          </ac:picMkLst>
        </pc:picChg>
        <pc:picChg chg="add mod">
          <ac:chgData name="Tanya Shelburne" userId="5a8aca72b4acc242" providerId="LiveId" clId="{57E2D1BA-8954-4BA3-B98C-BA53A2F866D0}" dt="2026-08-24T20:37:40.647" v="4311" actId="692"/>
          <ac:picMkLst>
            <pc:docMk/>
            <pc:sldMk cId="3582914261" sldId="2146847532"/>
            <ac:picMk id="7" creationId="{EBCF1AD7-AF23-9864-1DCA-D3B86710764C}"/>
          </ac:picMkLst>
        </pc:picChg>
      </pc:sldChg>
      <pc:sldChg chg="addSp delSp modSp add mod modNotesTx">
        <pc:chgData name="Tanya Shelburne" userId="5a8aca72b4acc242" providerId="LiveId" clId="{57E2D1BA-8954-4BA3-B98C-BA53A2F866D0}" dt="2026-08-26T16:42:59.574" v="5646" actId="20577"/>
        <pc:sldMkLst>
          <pc:docMk/>
          <pc:sldMk cId="198134129" sldId="2146847533"/>
        </pc:sldMkLst>
        <pc:spChg chg="mod">
          <ac:chgData name="Tanya Shelburne" userId="5a8aca72b4acc242" providerId="LiveId" clId="{57E2D1BA-8954-4BA3-B98C-BA53A2F866D0}" dt="2026-08-24T20:22:25.739" v="3930" actId="1076"/>
          <ac:spMkLst>
            <pc:docMk/>
            <pc:sldMk cId="198134129" sldId="2146847533"/>
            <ac:spMk id="5" creationId="{94669A2F-F26A-490F-844C-16D4444CC7F7}"/>
          </ac:spMkLst>
        </pc:spChg>
        <pc:spChg chg="mod">
          <ac:chgData name="Tanya Shelburne" userId="5a8aca72b4acc242" providerId="LiveId" clId="{57E2D1BA-8954-4BA3-B98C-BA53A2F866D0}" dt="2026-08-24T20:22:20.276" v="3929" actId="1076"/>
          <ac:spMkLst>
            <pc:docMk/>
            <pc:sldMk cId="198134129" sldId="2146847533"/>
            <ac:spMk id="7" creationId="{A19E4E25-2E73-9C38-FEFF-52B8275EFA0D}"/>
          </ac:spMkLst>
        </pc:spChg>
        <pc:picChg chg="add mod">
          <ac:chgData name="Tanya Shelburne" userId="5a8aca72b4acc242" providerId="LiveId" clId="{57E2D1BA-8954-4BA3-B98C-BA53A2F866D0}" dt="2026-08-24T20:17:50.022" v="3685" actId="1076"/>
          <ac:picMkLst>
            <pc:docMk/>
            <pc:sldMk cId="198134129" sldId="2146847533"/>
            <ac:picMk id="6" creationId="{9F679D55-4CCB-6CF7-892F-BF8FF8BA7E77}"/>
          </ac:picMkLst>
        </pc:picChg>
        <pc:picChg chg="add mod modCrop">
          <ac:chgData name="Tanya Shelburne" userId="5a8aca72b4acc242" providerId="LiveId" clId="{57E2D1BA-8954-4BA3-B98C-BA53A2F866D0}" dt="2026-08-24T20:19:30.218" v="3726" actId="1076"/>
          <ac:picMkLst>
            <pc:docMk/>
            <pc:sldMk cId="198134129" sldId="2146847533"/>
            <ac:picMk id="9" creationId="{67FF411D-56A2-6350-90F4-276E087BF4E9}"/>
          </ac:picMkLst>
        </pc:picChg>
        <pc:picChg chg="add mod modCrop">
          <ac:chgData name="Tanya Shelburne" userId="5a8aca72b4acc242" providerId="LiveId" clId="{57E2D1BA-8954-4BA3-B98C-BA53A2F866D0}" dt="2026-08-24T20:20:59.890" v="3787" actId="1076"/>
          <ac:picMkLst>
            <pc:docMk/>
            <pc:sldMk cId="198134129" sldId="2146847533"/>
            <ac:picMk id="11" creationId="{184F2E89-EBE4-3224-0EC3-04044F02B706}"/>
          </ac:picMkLst>
        </pc:picChg>
        <pc:picChg chg="add mod ord modCrop">
          <ac:chgData name="Tanya Shelburne" userId="5a8aca72b4acc242" providerId="LiveId" clId="{57E2D1BA-8954-4BA3-B98C-BA53A2F866D0}" dt="2026-08-24T20:22:55.803" v="3937" actId="14100"/>
          <ac:picMkLst>
            <pc:docMk/>
            <pc:sldMk cId="198134129" sldId="2146847533"/>
            <ac:picMk id="13" creationId="{CF259962-AF86-F23B-044B-42C3E7373B10}"/>
          </ac:picMkLst>
        </pc:picChg>
        <pc:picChg chg="add mod modCrop">
          <ac:chgData name="Tanya Shelburne" userId="5a8aca72b4acc242" providerId="LiveId" clId="{57E2D1BA-8954-4BA3-B98C-BA53A2F866D0}" dt="2026-08-24T20:24:53.378" v="4025" actId="1076"/>
          <ac:picMkLst>
            <pc:docMk/>
            <pc:sldMk cId="198134129" sldId="2146847533"/>
            <ac:picMk id="15" creationId="{24EAC4F3-D27B-FD84-C389-6712F9AAACF5}"/>
          </ac:picMkLst>
        </pc:picChg>
      </pc:sldChg>
      <pc:sldChg chg="addSp modSp add mod modAnim">
        <pc:chgData name="Tanya Shelburne" userId="5a8aca72b4acc242" providerId="LiveId" clId="{57E2D1BA-8954-4BA3-B98C-BA53A2F866D0}" dt="2026-08-31T13:59:48.174" v="9134" actId="207"/>
        <pc:sldMkLst>
          <pc:docMk/>
          <pc:sldMk cId="3178278746" sldId="2146847534"/>
        </pc:sldMkLst>
        <pc:spChg chg="mod">
          <ac:chgData name="Tanya Shelburne" userId="5a8aca72b4acc242" providerId="LiveId" clId="{57E2D1BA-8954-4BA3-B98C-BA53A2F866D0}" dt="2026-08-27T16:28:22.238" v="8044" actId="1076"/>
          <ac:spMkLst>
            <pc:docMk/>
            <pc:sldMk cId="3178278746" sldId="2146847534"/>
            <ac:spMk id="2" creationId="{8AAEE9F0-15C5-26B0-AAE2-E775FDE3E52D}"/>
          </ac:spMkLst>
        </pc:spChg>
        <pc:spChg chg="mod">
          <ac:chgData name="Tanya Shelburne" userId="5a8aca72b4acc242" providerId="LiveId" clId="{57E2D1BA-8954-4BA3-B98C-BA53A2F866D0}" dt="2026-08-27T16:28:07.050" v="8042" actId="1076"/>
          <ac:spMkLst>
            <pc:docMk/>
            <pc:sldMk cId="3178278746" sldId="2146847534"/>
            <ac:spMk id="4" creationId="{BEB06DF9-3E98-487D-18CB-5EFB932C7EC5}"/>
          </ac:spMkLst>
        </pc:spChg>
        <pc:spChg chg="mod">
          <ac:chgData name="Tanya Shelburne" userId="5a8aca72b4acc242" providerId="LiveId" clId="{57E2D1BA-8954-4BA3-B98C-BA53A2F866D0}" dt="2026-08-27T16:28:42.277" v="8054" actId="1035"/>
          <ac:spMkLst>
            <pc:docMk/>
            <pc:sldMk cId="3178278746" sldId="2146847534"/>
            <ac:spMk id="5" creationId="{1AEBFDEA-BAF8-9CA4-0AFC-75F10D0389A0}"/>
          </ac:spMkLst>
        </pc:spChg>
        <pc:spChg chg="add mod">
          <ac:chgData name="Tanya Shelburne" userId="5a8aca72b4acc242" providerId="LiveId" clId="{57E2D1BA-8954-4BA3-B98C-BA53A2F866D0}" dt="2026-08-31T13:59:48.174" v="9134" actId="207"/>
          <ac:spMkLst>
            <pc:docMk/>
            <pc:sldMk cId="3178278746" sldId="2146847534"/>
            <ac:spMk id="6" creationId="{09AF6A2F-7D23-69E9-C1E3-FFD9E260C409}"/>
          </ac:spMkLst>
        </pc:spChg>
        <pc:spChg chg="mod">
          <ac:chgData name="Tanya Shelburne" userId="5a8aca72b4acc242" providerId="LiveId" clId="{57E2D1BA-8954-4BA3-B98C-BA53A2F866D0}" dt="2026-08-24T20:32:05.448" v="4260" actId="20577"/>
          <ac:spMkLst>
            <pc:docMk/>
            <pc:sldMk cId="3178278746" sldId="2146847534"/>
            <ac:spMk id="7" creationId="{506F71F8-F4FF-E5BF-FA08-9AD5F26E311A}"/>
          </ac:spMkLst>
        </pc:spChg>
      </pc:sldChg>
      <pc:sldChg chg="modSp add mod ord modNotesTx">
        <pc:chgData name="Tanya Shelburne" userId="5a8aca72b4acc242" providerId="LiveId" clId="{57E2D1BA-8954-4BA3-B98C-BA53A2F866D0}" dt="2026-08-24T20:30:08.419" v="4228" actId="20577"/>
        <pc:sldMkLst>
          <pc:docMk/>
          <pc:sldMk cId="655371395" sldId="2146847535"/>
        </pc:sldMkLst>
        <pc:spChg chg="mod">
          <ac:chgData name="Tanya Shelburne" userId="5a8aca72b4acc242" providerId="LiveId" clId="{57E2D1BA-8954-4BA3-B98C-BA53A2F866D0}" dt="2026-08-24T20:25:39.619" v="4068" actId="5793"/>
          <ac:spMkLst>
            <pc:docMk/>
            <pc:sldMk cId="655371395" sldId="2146847535"/>
            <ac:spMk id="7" creationId="{5AD9E7FE-5DB2-28B5-478A-8FF9F83A16B7}"/>
          </ac:spMkLst>
        </pc:spChg>
      </pc:sldChg>
      <pc:sldChg chg="addSp delSp modSp add mod modAnim">
        <pc:chgData name="Tanya Shelburne" userId="5a8aca72b4acc242" providerId="LiveId" clId="{57E2D1BA-8954-4BA3-B98C-BA53A2F866D0}" dt="2026-08-26T16:58:14.308" v="5969" actId="207"/>
        <pc:sldMkLst>
          <pc:docMk/>
          <pc:sldMk cId="2109108937" sldId="2146847536"/>
        </pc:sldMkLst>
        <pc:spChg chg="mod">
          <ac:chgData name="Tanya Shelburne" userId="5a8aca72b4acc242" providerId="LiveId" clId="{57E2D1BA-8954-4BA3-B98C-BA53A2F866D0}" dt="2026-08-26T16:49:13.403" v="5735" actId="1076"/>
          <ac:spMkLst>
            <pc:docMk/>
            <pc:sldMk cId="2109108937" sldId="2146847536"/>
            <ac:spMk id="2" creationId="{8658A6B4-1E8D-A784-C3B5-24631D98E2CE}"/>
          </ac:spMkLst>
        </pc:spChg>
        <pc:spChg chg="add mod">
          <ac:chgData name="Tanya Shelburne" userId="5a8aca72b4acc242" providerId="LiveId" clId="{57E2D1BA-8954-4BA3-B98C-BA53A2F866D0}" dt="2026-08-26T16:58:14.308" v="5969" actId="207"/>
          <ac:spMkLst>
            <pc:docMk/>
            <pc:sldMk cId="2109108937" sldId="2146847536"/>
            <ac:spMk id="3" creationId="{95CB186F-49B0-D526-FDCB-786599C96D17}"/>
          </ac:spMkLst>
        </pc:spChg>
        <pc:spChg chg="mod">
          <ac:chgData name="Tanya Shelburne" userId="5a8aca72b4acc242" providerId="LiveId" clId="{57E2D1BA-8954-4BA3-B98C-BA53A2F866D0}" dt="2026-08-26T16:49:20.727" v="5736" actId="1076"/>
          <ac:spMkLst>
            <pc:docMk/>
            <pc:sldMk cId="2109108937" sldId="2146847536"/>
            <ac:spMk id="4" creationId="{B08D739D-834D-314A-4489-3438E3463C65}"/>
          </ac:spMkLst>
        </pc:spChg>
        <pc:spChg chg="mod">
          <ac:chgData name="Tanya Shelburne" userId="5a8aca72b4acc242" providerId="LiveId" clId="{57E2D1BA-8954-4BA3-B98C-BA53A2F866D0}" dt="2026-08-24T20:32:44.602" v="4281" actId="255"/>
          <ac:spMkLst>
            <pc:docMk/>
            <pc:sldMk cId="2109108937" sldId="2146847536"/>
            <ac:spMk id="7" creationId="{3EB8028B-B445-9E25-4863-7E0F0D459508}"/>
          </ac:spMkLst>
        </pc:spChg>
      </pc:sldChg>
      <pc:sldChg chg="addSp delSp modSp add mod modNotesTx">
        <pc:chgData name="Tanya Shelburne" userId="5a8aca72b4acc242" providerId="LiveId" clId="{57E2D1BA-8954-4BA3-B98C-BA53A2F866D0}" dt="2026-08-26T17:33:47.747" v="7524" actId="478"/>
        <pc:sldMkLst>
          <pc:docMk/>
          <pc:sldMk cId="1737197309" sldId="2146847537"/>
        </pc:sldMkLst>
        <pc:spChg chg="mod">
          <ac:chgData name="Tanya Shelburne" userId="5a8aca72b4acc242" providerId="LiveId" clId="{57E2D1BA-8954-4BA3-B98C-BA53A2F866D0}" dt="2026-08-25T12:54:12.467" v="4547" actId="1076"/>
          <ac:spMkLst>
            <pc:docMk/>
            <pc:sldMk cId="1737197309" sldId="2146847537"/>
            <ac:spMk id="2" creationId="{BE8C662D-8FCD-9400-7143-FFF34C97D03C}"/>
          </ac:spMkLst>
        </pc:spChg>
        <pc:spChg chg="mod">
          <ac:chgData name="Tanya Shelburne" userId="5a8aca72b4acc242" providerId="LiveId" clId="{57E2D1BA-8954-4BA3-B98C-BA53A2F866D0}" dt="2026-08-25T12:54:08.431" v="4546" actId="1076"/>
          <ac:spMkLst>
            <pc:docMk/>
            <pc:sldMk cId="1737197309" sldId="2146847537"/>
            <ac:spMk id="4" creationId="{F40EB302-36EB-1D0A-B53B-402DC624F50E}"/>
          </ac:spMkLst>
        </pc:spChg>
        <pc:picChg chg="add mod">
          <ac:chgData name="Tanya Shelburne" userId="5a8aca72b4acc242" providerId="LiveId" clId="{57E2D1BA-8954-4BA3-B98C-BA53A2F866D0}" dt="2026-08-25T12:54:03.157" v="4545" actId="1076"/>
          <ac:picMkLst>
            <pc:docMk/>
            <pc:sldMk cId="1737197309" sldId="2146847537"/>
            <ac:picMk id="6" creationId="{DD5A0B96-F470-A25C-5EB1-FFF1E20FA2D2}"/>
          </ac:picMkLst>
        </pc:picChg>
      </pc:sldChg>
      <pc:sldChg chg="add modAnim">
        <pc:chgData name="Tanya Shelburne" userId="5a8aca72b4acc242" providerId="LiveId" clId="{57E2D1BA-8954-4BA3-B98C-BA53A2F866D0}" dt="2026-08-26T16:40:25.475" v="5436"/>
        <pc:sldMkLst>
          <pc:docMk/>
          <pc:sldMk cId="2089920269" sldId="2146847538"/>
        </pc:sldMkLst>
      </pc:sldChg>
      <pc:sldChg chg="modSp add mod modAnim">
        <pc:chgData name="Tanya Shelburne" userId="5a8aca72b4acc242" providerId="LiveId" clId="{57E2D1BA-8954-4BA3-B98C-BA53A2F866D0}" dt="2026-08-26T17:33:14.908" v="7523"/>
        <pc:sldMkLst>
          <pc:docMk/>
          <pc:sldMk cId="3692897167" sldId="2146847539"/>
        </pc:sldMkLst>
        <pc:spChg chg="mod">
          <ac:chgData name="Tanya Shelburne" userId="5a8aca72b4acc242" providerId="LiveId" clId="{57E2D1BA-8954-4BA3-B98C-BA53A2F866D0}" dt="2026-08-26T17:33:05.885" v="7522" actId="20577"/>
          <ac:spMkLst>
            <pc:docMk/>
            <pc:sldMk cId="3692897167" sldId="2146847539"/>
            <ac:spMk id="3" creationId="{9923D5CF-15C7-FC25-C41F-B7CF782AC6E7}"/>
          </ac:spMkLst>
        </pc:spChg>
      </pc:sldChg>
      <pc:sldChg chg="modSp add mod modAnim">
        <pc:chgData name="Tanya Shelburne" userId="5a8aca72b4acc242" providerId="LiveId" clId="{57E2D1BA-8954-4BA3-B98C-BA53A2F866D0}" dt="2026-08-26T16:55:49.265" v="5870"/>
        <pc:sldMkLst>
          <pc:docMk/>
          <pc:sldMk cId="3435632384" sldId="2146847540"/>
        </pc:sldMkLst>
        <pc:spChg chg="mod">
          <ac:chgData name="Tanya Shelburne" userId="5a8aca72b4acc242" providerId="LiveId" clId="{57E2D1BA-8954-4BA3-B98C-BA53A2F866D0}" dt="2026-08-26T16:55:31.960" v="5869" actId="20577"/>
          <ac:spMkLst>
            <pc:docMk/>
            <pc:sldMk cId="3435632384" sldId="2146847540"/>
            <ac:spMk id="3" creationId="{6678B423-F6FA-1910-DA25-3F6F6F69D7C0}"/>
          </ac:spMkLst>
        </pc:spChg>
      </pc:sldChg>
      <pc:sldChg chg="modSp add mod ord modAnim">
        <pc:chgData name="Tanya Shelburne" userId="5a8aca72b4acc242" providerId="LiveId" clId="{57E2D1BA-8954-4BA3-B98C-BA53A2F866D0}" dt="2026-08-26T17:02:04.994" v="6123"/>
        <pc:sldMkLst>
          <pc:docMk/>
          <pc:sldMk cId="868852664" sldId="2146847541"/>
        </pc:sldMkLst>
        <pc:spChg chg="mod">
          <ac:chgData name="Tanya Shelburne" userId="5a8aca72b4acc242" providerId="LiveId" clId="{57E2D1BA-8954-4BA3-B98C-BA53A2F866D0}" dt="2026-08-26T17:00:58.513" v="6051" actId="1076"/>
          <ac:spMkLst>
            <pc:docMk/>
            <pc:sldMk cId="868852664" sldId="2146847541"/>
            <ac:spMk id="5" creationId="{86C7C890-38BA-6587-E562-AC79026C32E6}"/>
          </ac:spMkLst>
        </pc:spChg>
        <pc:spChg chg="mod">
          <ac:chgData name="Tanya Shelburne" userId="5a8aca72b4acc242" providerId="LiveId" clId="{57E2D1BA-8954-4BA3-B98C-BA53A2F866D0}" dt="2026-08-26T17:01:55.872" v="6122" actId="207"/>
          <ac:spMkLst>
            <pc:docMk/>
            <pc:sldMk cId="868852664" sldId="2146847541"/>
            <ac:spMk id="7" creationId="{E08374E6-E7B7-69B7-2D53-47C58FD88D88}"/>
          </ac:spMkLst>
        </pc:spChg>
      </pc:sldChg>
      <pc:sldChg chg="delSp modSp add mod delAnim modAnim">
        <pc:chgData name="Tanya Shelburne" userId="5a8aca72b4acc242" providerId="LiveId" clId="{57E2D1BA-8954-4BA3-B98C-BA53A2F866D0}" dt="2026-08-27T16:05:28.988" v="7599" actId="1076"/>
        <pc:sldMkLst>
          <pc:docMk/>
          <pc:sldMk cId="815372866" sldId="2146847542"/>
        </pc:sldMkLst>
        <pc:spChg chg="mod">
          <ac:chgData name="Tanya Shelburne" userId="5a8aca72b4acc242" providerId="LiveId" clId="{57E2D1BA-8954-4BA3-B98C-BA53A2F866D0}" dt="2026-08-27T16:05:28.988" v="7599" actId="1076"/>
          <ac:spMkLst>
            <pc:docMk/>
            <pc:sldMk cId="815372866" sldId="2146847542"/>
            <ac:spMk id="5" creationId="{6066CC6E-5F9B-9BE6-E606-A6A0B9C2D486}"/>
          </ac:spMkLst>
        </pc:spChg>
        <pc:spChg chg="mod">
          <ac:chgData name="Tanya Shelburne" userId="5a8aca72b4acc242" providerId="LiveId" clId="{57E2D1BA-8954-4BA3-B98C-BA53A2F866D0}" dt="2026-08-27T16:05:25.187" v="7598" actId="1076"/>
          <ac:spMkLst>
            <pc:docMk/>
            <pc:sldMk cId="815372866" sldId="2146847542"/>
            <ac:spMk id="7" creationId="{458C3866-40BD-9C14-3C2E-9BE8FA8CAF09}"/>
          </ac:spMkLst>
        </pc:spChg>
      </pc:sldChg>
      <pc:sldChg chg="add modAnim">
        <pc:chgData name="Tanya Shelburne" userId="5a8aca72b4acc242" providerId="LiveId" clId="{57E2D1BA-8954-4BA3-B98C-BA53A2F866D0}" dt="2026-08-27T16:20:00.225" v="7894"/>
        <pc:sldMkLst>
          <pc:docMk/>
          <pc:sldMk cId="2962878303" sldId="2146847543"/>
        </pc:sldMkLst>
      </pc:sldChg>
      <pc:sldChg chg="add">
        <pc:chgData name="Tanya Shelburne" userId="5a8aca72b4acc242" providerId="LiveId" clId="{57E2D1BA-8954-4BA3-B98C-BA53A2F866D0}" dt="2026-08-27T16:09:39.955" v="7636" actId="2890"/>
        <pc:sldMkLst>
          <pc:docMk/>
          <pc:sldMk cId="1752667583" sldId="2146847544"/>
        </pc:sldMkLst>
      </pc:sldChg>
      <pc:sldChg chg="modSp add mod modNotesTx">
        <pc:chgData name="Tanya Shelburne" userId="5a8aca72b4acc242" providerId="LiveId" clId="{57E2D1BA-8954-4BA3-B98C-BA53A2F866D0}" dt="2026-08-27T16:37:55.940" v="8785" actId="20577"/>
        <pc:sldMkLst>
          <pc:docMk/>
          <pc:sldMk cId="3840080981" sldId="2146847545"/>
        </pc:sldMkLst>
        <pc:spChg chg="mod">
          <ac:chgData name="Tanya Shelburne" userId="5a8aca72b4acc242" providerId="LiveId" clId="{57E2D1BA-8954-4BA3-B98C-BA53A2F866D0}" dt="2026-08-27T16:31:45.177" v="8172" actId="1076"/>
          <ac:spMkLst>
            <pc:docMk/>
            <pc:sldMk cId="3840080981" sldId="2146847545"/>
            <ac:spMk id="5" creationId="{379B46AB-3A63-E636-F46A-ECDC91F933FB}"/>
          </ac:spMkLst>
        </pc:spChg>
        <pc:spChg chg="mod">
          <ac:chgData name="Tanya Shelburne" userId="5a8aca72b4acc242" providerId="LiveId" clId="{57E2D1BA-8954-4BA3-B98C-BA53A2F866D0}" dt="2026-08-27T16:31:40.573" v="8171" actId="1076"/>
          <ac:spMkLst>
            <pc:docMk/>
            <pc:sldMk cId="3840080981" sldId="2146847545"/>
            <ac:spMk id="6" creationId="{CA572735-E3D3-6660-7467-D759A6696097}"/>
          </ac:spMkLst>
        </pc:spChg>
        <pc:spChg chg="mod">
          <ac:chgData name="Tanya Shelburne" userId="5a8aca72b4acc242" providerId="LiveId" clId="{57E2D1BA-8954-4BA3-B98C-BA53A2F866D0}" dt="2026-08-27T16:31:52.707" v="8173" actId="1076"/>
          <ac:spMkLst>
            <pc:docMk/>
            <pc:sldMk cId="3840080981" sldId="2146847545"/>
            <ac:spMk id="7" creationId="{9ACC59AA-9CEF-6A18-BF1F-B3022F538F2A}"/>
          </ac:spMkLst>
        </pc:spChg>
      </pc:sldChg>
      <pc:sldChg chg="modSp add mod ord modAnim">
        <pc:chgData name="Tanya Shelburne" userId="5a8aca72b4acc242" providerId="LiveId" clId="{57E2D1BA-8954-4BA3-B98C-BA53A2F866D0}" dt="2026-08-31T13:42:39.937" v="9117"/>
        <pc:sldMkLst>
          <pc:docMk/>
          <pc:sldMk cId="106113152" sldId="2146847546"/>
        </pc:sldMkLst>
        <pc:spChg chg="mod">
          <ac:chgData name="Tanya Shelburne" userId="5a8aca72b4acc242" providerId="LiveId" clId="{57E2D1BA-8954-4BA3-B98C-BA53A2F866D0}" dt="2026-08-27T18:20:36.938" v="9100" actId="1076"/>
          <ac:spMkLst>
            <pc:docMk/>
            <pc:sldMk cId="106113152" sldId="2146847546"/>
            <ac:spMk id="2" creationId="{D546CC6F-E58B-049D-EBE8-41AE247B1C77}"/>
          </ac:spMkLst>
        </pc:spChg>
        <pc:spChg chg="mod">
          <ac:chgData name="Tanya Shelburne" userId="5a8aca72b4acc242" providerId="LiveId" clId="{57E2D1BA-8954-4BA3-B98C-BA53A2F866D0}" dt="2026-08-27T18:20:45.157" v="9101" actId="1076"/>
          <ac:spMkLst>
            <pc:docMk/>
            <pc:sldMk cId="106113152" sldId="2146847546"/>
            <ac:spMk id="6" creationId="{86066D07-3BD7-9628-E9FE-6585F24C29B4}"/>
          </ac:spMkLst>
        </pc:spChg>
        <pc:spChg chg="mod">
          <ac:chgData name="Tanya Shelburne" userId="5a8aca72b4acc242" providerId="LiveId" clId="{57E2D1BA-8954-4BA3-B98C-BA53A2F866D0}" dt="2026-08-27T18:23:24.006" v="9115" actId="20577"/>
          <ac:spMkLst>
            <pc:docMk/>
            <pc:sldMk cId="106113152" sldId="2146847546"/>
            <ac:spMk id="7" creationId="{3758C18B-392D-DB91-1026-CC26CD8ECAE3}"/>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078163" cy="469900"/>
          </a:xfrm>
          <a:prstGeom prst="rect">
            <a:avLst/>
          </a:prstGeom>
          <a:noFill/>
          <a:ln>
            <a:noFill/>
          </a:ln>
        </p:spPr>
        <p:txBody>
          <a:bodyPr spcFirstLastPara="1" wrap="square" lIns="94225" tIns="47100" rIns="94225" bIns="47100" anchor="t"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Verdana"/>
                <a:ea typeface="Verdana"/>
                <a:cs typeface="Verdana"/>
                <a:sym typeface="Verdana"/>
              </a:defRPr>
            </a:lvl2pPr>
            <a:lvl3pPr marR="0" lvl="2" algn="l" rtl="0">
              <a:spcBef>
                <a:spcPts val="0"/>
              </a:spcBef>
              <a:spcAft>
                <a:spcPts val="0"/>
              </a:spcAft>
              <a:buSzPts val="1400"/>
              <a:buNone/>
              <a:defRPr sz="1800" b="0" i="0" u="none" strike="noStrike" cap="none">
                <a:solidFill>
                  <a:schemeClr val="dk1"/>
                </a:solidFill>
                <a:latin typeface="Verdana"/>
                <a:ea typeface="Verdana"/>
                <a:cs typeface="Verdana"/>
                <a:sym typeface="Verdana"/>
              </a:defRPr>
            </a:lvl3pPr>
            <a:lvl4pPr marR="0" lvl="3" algn="l" rtl="0">
              <a:spcBef>
                <a:spcPts val="0"/>
              </a:spcBef>
              <a:spcAft>
                <a:spcPts val="0"/>
              </a:spcAft>
              <a:buSzPts val="1400"/>
              <a:buNone/>
              <a:defRPr sz="1800" b="0" i="0" u="none" strike="noStrike" cap="none">
                <a:solidFill>
                  <a:schemeClr val="dk1"/>
                </a:solidFill>
                <a:latin typeface="Verdana"/>
                <a:ea typeface="Verdana"/>
                <a:cs typeface="Verdana"/>
                <a:sym typeface="Verdana"/>
              </a:defRPr>
            </a:lvl4pPr>
            <a:lvl5pPr marR="0" lvl="4" algn="l" rtl="0">
              <a:spcBef>
                <a:spcPts val="0"/>
              </a:spcBef>
              <a:spcAft>
                <a:spcPts val="0"/>
              </a:spcAft>
              <a:buSzPts val="1400"/>
              <a:buNone/>
              <a:defRPr sz="1800" b="0" i="0" u="none" strike="noStrike" cap="none">
                <a:solidFill>
                  <a:schemeClr val="dk1"/>
                </a:solidFill>
                <a:latin typeface="Verdana"/>
                <a:ea typeface="Verdana"/>
                <a:cs typeface="Verdana"/>
                <a:sym typeface="Verdana"/>
              </a:defRPr>
            </a:lvl5pPr>
            <a:lvl6pPr marR="0" lvl="5" algn="l" rtl="0">
              <a:spcBef>
                <a:spcPts val="0"/>
              </a:spcBef>
              <a:spcAft>
                <a:spcPts val="0"/>
              </a:spcAft>
              <a:buSzPts val="1400"/>
              <a:buNone/>
              <a:defRPr sz="1800" b="0" i="0" u="none" strike="noStrike" cap="none">
                <a:solidFill>
                  <a:schemeClr val="dk1"/>
                </a:solidFill>
                <a:latin typeface="Verdana"/>
                <a:ea typeface="Verdana"/>
                <a:cs typeface="Verdana"/>
                <a:sym typeface="Verdana"/>
              </a:defRPr>
            </a:lvl6pPr>
            <a:lvl7pPr marR="0" lvl="6" algn="l" rtl="0">
              <a:spcBef>
                <a:spcPts val="0"/>
              </a:spcBef>
              <a:spcAft>
                <a:spcPts val="0"/>
              </a:spcAft>
              <a:buSzPts val="1400"/>
              <a:buNone/>
              <a:defRPr sz="1800" b="0" i="0" u="none" strike="noStrike" cap="none">
                <a:solidFill>
                  <a:schemeClr val="dk1"/>
                </a:solidFill>
                <a:latin typeface="Verdana"/>
                <a:ea typeface="Verdana"/>
                <a:cs typeface="Verdana"/>
                <a:sym typeface="Verdana"/>
              </a:defRPr>
            </a:lvl7pPr>
            <a:lvl8pPr marR="0" lvl="7" algn="l" rtl="0">
              <a:spcBef>
                <a:spcPts val="0"/>
              </a:spcBef>
              <a:spcAft>
                <a:spcPts val="0"/>
              </a:spcAft>
              <a:buSzPts val="1400"/>
              <a:buNone/>
              <a:defRPr sz="1800" b="0" i="0" u="none" strike="noStrike" cap="none">
                <a:solidFill>
                  <a:schemeClr val="dk1"/>
                </a:solidFill>
                <a:latin typeface="Verdana"/>
                <a:ea typeface="Verdana"/>
                <a:cs typeface="Verdana"/>
                <a:sym typeface="Verdana"/>
              </a:defRPr>
            </a:lvl8pPr>
            <a:lvl9pPr marR="0" lvl="8" algn="l" rtl="0">
              <a:spcBef>
                <a:spcPts val="0"/>
              </a:spcBef>
              <a:spcAft>
                <a:spcPts val="0"/>
              </a:spcAft>
              <a:buSzPts val="1400"/>
              <a:buNone/>
              <a:defRPr sz="1800" b="0" i="0" u="none" strike="noStrike" cap="none">
                <a:solidFill>
                  <a:schemeClr val="dk1"/>
                </a:solidFill>
                <a:latin typeface="Verdana"/>
                <a:ea typeface="Verdana"/>
                <a:cs typeface="Verdana"/>
                <a:sym typeface="Verdana"/>
              </a:defRPr>
            </a:lvl9pPr>
          </a:lstStyle>
          <a:p>
            <a:endParaRPr/>
          </a:p>
        </p:txBody>
      </p:sp>
      <p:sp>
        <p:nvSpPr>
          <p:cNvPr id="4" name="Google Shape;4;n"/>
          <p:cNvSpPr txBox="1">
            <a:spLocks noGrp="1"/>
          </p:cNvSpPr>
          <p:nvPr>
            <p:ph type="dt" idx="10"/>
          </p:nvPr>
        </p:nvSpPr>
        <p:spPr>
          <a:xfrm>
            <a:off x="4022725" y="0"/>
            <a:ext cx="3078163" cy="469900"/>
          </a:xfrm>
          <a:prstGeom prst="rect">
            <a:avLst/>
          </a:prstGeom>
          <a:noFill/>
          <a:ln>
            <a:noFill/>
          </a:ln>
        </p:spPr>
        <p:txBody>
          <a:bodyPr spcFirstLastPara="1" wrap="square" lIns="94225" tIns="47100" rIns="94225" bIns="47100" anchor="t" anchorCtr="0">
            <a:noAutofit/>
          </a:bodyPr>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Verdana"/>
                <a:ea typeface="Verdana"/>
                <a:cs typeface="Verdana"/>
                <a:sym typeface="Verdana"/>
              </a:defRPr>
            </a:lvl2pPr>
            <a:lvl3pPr marR="0" lvl="2" algn="l" rtl="0">
              <a:spcBef>
                <a:spcPts val="0"/>
              </a:spcBef>
              <a:spcAft>
                <a:spcPts val="0"/>
              </a:spcAft>
              <a:buSzPts val="1400"/>
              <a:buNone/>
              <a:defRPr sz="1800" b="0" i="0" u="none" strike="noStrike" cap="none">
                <a:solidFill>
                  <a:schemeClr val="dk1"/>
                </a:solidFill>
                <a:latin typeface="Verdana"/>
                <a:ea typeface="Verdana"/>
                <a:cs typeface="Verdana"/>
                <a:sym typeface="Verdana"/>
              </a:defRPr>
            </a:lvl3pPr>
            <a:lvl4pPr marR="0" lvl="3" algn="l" rtl="0">
              <a:spcBef>
                <a:spcPts val="0"/>
              </a:spcBef>
              <a:spcAft>
                <a:spcPts val="0"/>
              </a:spcAft>
              <a:buSzPts val="1400"/>
              <a:buNone/>
              <a:defRPr sz="1800" b="0" i="0" u="none" strike="noStrike" cap="none">
                <a:solidFill>
                  <a:schemeClr val="dk1"/>
                </a:solidFill>
                <a:latin typeface="Verdana"/>
                <a:ea typeface="Verdana"/>
                <a:cs typeface="Verdana"/>
                <a:sym typeface="Verdana"/>
              </a:defRPr>
            </a:lvl4pPr>
            <a:lvl5pPr marR="0" lvl="4" algn="l" rtl="0">
              <a:spcBef>
                <a:spcPts val="0"/>
              </a:spcBef>
              <a:spcAft>
                <a:spcPts val="0"/>
              </a:spcAft>
              <a:buSzPts val="1400"/>
              <a:buNone/>
              <a:defRPr sz="1800" b="0" i="0" u="none" strike="noStrike" cap="none">
                <a:solidFill>
                  <a:schemeClr val="dk1"/>
                </a:solidFill>
                <a:latin typeface="Verdana"/>
                <a:ea typeface="Verdana"/>
                <a:cs typeface="Verdana"/>
                <a:sym typeface="Verdana"/>
              </a:defRPr>
            </a:lvl5pPr>
            <a:lvl6pPr marR="0" lvl="5" algn="l" rtl="0">
              <a:spcBef>
                <a:spcPts val="0"/>
              </a:spcBef>
              <a:spcAft>
                <a:spcPts val="0"/>
              </a:spcAft>
              <a:buSzPts val="1400"/>
              <a:buNone/>
              <a:defRPr sz="1800" b="0" i="0" u="none" strike="noStrike" cap="none">
                <a:solidFill>
                  <a:schemeClr val="dk1"/>
                </a:solidFill>
                <a:latin typeface="Verdana"/>
                <a:ea typeface="Verdana"/>
                <a:cs typeface="Verdana"/>
                <a:sym typeface="Verdana"/>
              </a:defRPr>
            </a:lvl6pPr>
            <a:lvl7pPr marR="0" lvl="6" algn="l" rtl="0">
              <a:spcBef>
                <a:spcPts val="0"/>
              </a:spcBef>
              <a:spcAft>
                <a:spcPts val="0"/>
              </a:spcAft>
              <a:buSzPts val="1400"/>
              <a:buNone/>
              <a:defRPr sz="1800" b="0" i="0" u="none" strike="noStrike" cap="none">
                <a:solidFill>
                  <a:schemeClr val="dk1"/>
                </a:solidFill>
                <a:latin typeface="Verdana"/>
                <a:ea typeface="Verdana"/>
                <a:cs typeface="Verdana"/>
                <a:sym typeface="Verdana"/>
              </a:defRPr>
            </a:lvl7pPr>
            <a:lvl8pPr marR="0" lvl="7" algn="l" rtl="0">
              <a:spcBef>
                <a:spcPts val="0"/>
              </a:spcBef>
              <a:spcAft>
                <a:spcPts val="0"/>
              </a:spcAft>
              <a:buSzPts val="1400"/>
              <a:buNone/>
              <a:defRPr sz="1800" b="0" i="0" u="none" strike="noStrike" cap="none">
                <a:solidFill>
                  <a:schemeClr val="dk1"/>
                </a:solidFill>
                <a:latin typeface="Verdana"/>
                <a:ea typeface="Verdana"/>
                <a:cs typeface="Verdana"/>
                <a:sym typeface="Verdana"/>
              </a:defRPr>
            </a:lvl8pPr>
            <a:lvl9pPr marR="0" lvl="8" algn="l" rtl="0">
              <a:spcBef>
                <a:spcPts val="0"/>
              </a:spcBef>
              <a:spcAft>
                <a:spcPts val="0"/>
              </a:spcAft>
              <a:buSzPts val="1400"/>
              <a:buNone/>
              <a:defRPr sz="1800" b="0" i="0" u="none" strike="noStrike" cap="none">
                <a:solidFill>
                  <a:schemeClr val="dk1"/>
                </a:solidFill>
                <a:latin typeface="Verdana"/>
                <a:ea typeface="Verdana"/>
                <a:cs typeface="Verdana"/>
                <a:sym typeface="Verdana"/>
              </a:defRPr>
            </a:lvl9pPr>
          </a:lstStyle>
          <a:p>
            <a:endParaRPr/>
          </a:p>
        </p:txBody>
      </p:sp>
      <p:sp>
        <p:nvSpPr>
          <p:cNvPr id="5" name="Google Shape;5;n"/>
          <p:cNvSpPr>
            <a:spLocks noGrp="1" noRot="1" noChangeAspect="1"/>
          </p:cNvSpPr>
          <p:nvPr>
            <p:ph type="sldImg" idx="3"/>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 name="Google Shape;6;n"/>
          <p:cNvSpPr txBox="1">
            <a:spLocks noGrp="1"/>
          </p:cNvSpPr>
          <p:nvPr>
            <p:ph type="body" idx="1"/>
          </p:nvPr>
        </p:nvSpPr>
        <p:spPr>
          <a:xfrm>
            <a:off x="709613" y="4459288"/>
            <a:ext cx="5683250" cy="4224337"/>
          </a:xfrm>
          <a:prstGeom prst="rect">
            <a:avLst/>
          </a:prstGeom>
          <a:noFill/>
          <a:ln>
            <a:noFill/>
          </a:ln>
        </p:spPr>
        <p:txBody>
          <a:bodyPr spcFirstLastPara="1" wrap="square" lIns="94225" tIns="47100" rIns="94225" bIns="47100" anchor="t" anchorCtr="0">
            <a:noAutofit/>
          </a:bodyPr>
          <a:lstStyle>
            <a:lvl1pPr marL="457200" marR="0" lvl="0" indent="-228600" algn="l" rtl="0">
              <a:spcBef>
                <a:spcPts val="36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36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36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36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36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916988"/>
            <a:ext cx="3078163" cy="469900"/>
          </a:xfrm>
          <a:prstGeom prst="rect">
            <a:avLst/>
          </a:prstGeom>
          <a:noFill/>
          <a:ln>
            <a:noFill/>
          </a:ln>
        </p:spPr>
        <p:txBody>
          <a:bodyPr spcFirstLastPara="1" wrap="square" lIns="94225" tIns="47100" rIns="94225" bIns="47100" anchor="b"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Verdana"/>
                <a:ea typeface="Verdana"/>
                <a:cs typeface="Verdana"/>
                <a:sym typeface="Verdana"/>
              </a:defRPr>
            </a:lvl2pPr>
            <a:lvl3pPr marR="0" lvl="2" algn="l" rtl="0">
              <a:spcBef>
                <a:spcPts val="0"/>
              </a:spcBef>
              <a:spcAft>
                <a:spcPts val="0"/>
              </a:spcAft>
              <a:buSzPts val="1400"/>
              <a:buNone/>
              <a:defRPr sz="1800" b="0" i="0" u="none" strike="noStrike" cap="none">
                <a:solidFill>
                  <a:schemeClr val="dk1"/>
                </a:solidFill>
                <a:latin typeface="Verdana"/>
                <a:ea typeface="Verdana"/>
                <a:cs typeface="Verdana"/>
                <a:sym typeface="Verdana"/>
              </a:defRPr>
            </a:lvl3pPr>
            <a:lvl4pPr marR="0" lvl="3" algn="l" rtl="0">
              <a:spcBef>
                <a:spcPts val="0"/>
              </a:spcBef>
              <a:spcAft>
                <a:spcPts val="0"/>
              </a:spcAft>
              <a:buSzPts val="1400"/>
              <a:buNone/>
              <a:defRPr sz="1800" b="0" i="0" u="none" strike="noStrike" cap="none">
                <a:solidFill>
                  <a:schemeClr val="dk1"/>
                </a:solidFill>
                <a:latin typeface="Verdana"/>
                <a:ea typeface="Verdana"/>
                <a:cs typeface="Verdana"/>
                <a:sym typeface="Verdana"/>
              </a:defRPr>
            </a:lvl4pPr>
            <a:lvl5pPr marR="0" lvl="4" algn="l" rtl="0">
              <a:spcBef>
                <a:spcPts val="0"/>
              </a:spcBef>
              <a:spcAft>
                <a:spcPts val="0"/>
              </a:spcAft>
              <a:buSzPts val="1400"/>
              <a:buNone/>
              <a:defRPr sz="1800" b="0" i="0" u="none" strike="noStrike" cap="none">
                <a:solidFill>
                  <a:schemeClr val="dk1"/>
                </a:solidFill>
                <a:latin typeface="Verdana"/>
                <a:ea typeface="Verdana"/>
                <a:cs typeface="Verdana"/>
                <a:sym typeface="Verdana"/>
              </a:defRPr>
            </a:lvl5pPr>
            <a:lvl6pPr marR="0" lvl="5" algn="l" rtl="0">
              <a:spcBef>
                <a:spcPts val="0"/>
              </a:spcBef>
              <a:spcAft>
                <a:spcPts val="0"/>
              </a:spcAft>
              <a:buSzPts val="1400"/>
              <a:buNone/>
              <a:defRPr sz="1800" b="0" i="0" u="none" strike="noStrike" cap="none">
                <a:solidFill>
                  <a:schemeClr val="dk1"/>
                </a:solidFill>
                <a:latin typeface="Verdana"/>
                <a:ea typeface="Verdana"/>
                <a:cs typeface="Verdana"/>
                <a:sym typeface="Verdana"/>
              </a:defRPr>
            </a:lvl6pPr>
            <a:lvl7pPr marR="0" lvl="6" algn="l" rtl="0">
              <a:spcBef>
                <a:spcPts val="0"/>
              </a:spcBef>
              <a:spcAft>
                <a:spcPts val="0"/>
              </a:spcAft>
              <a:buSzPts val="1400"/>
              <a:buNone/>
              <a:defRPr sz="1800" b="0" i="0" u="none" strike="noStrike" cap="none">
                <a:solidFill>
                  <a:schemeClr val="dk1"/>
                </a:solidFill>
                <a:latin typeface="Verdana"/>
                <a:ea typeface="Verdana"/>
                <a:cs typeface="Verdana"/>
                <a:sym typeface="Verdana"/>
              </a:defRPr>
            </a:lvl7pPr>
            <a:lvl8pPr marR="0" lvl="7" algn="l" rtl="0">
              <a:spcBef>
                <a:spcPts val="0"/>
              </a:spcBef>
              <a:spcAft>
                <a:spcPts val="0"/>
              </a:spcAft>
              <a:buSzPts val="1400"/>
              <a:buNone/>
              <a:defRPr sz="1800" b="0" i="0" u="none" strike="noStrike" cap="none">
                <a:solidFill>
                  <a:schemeClr val="dk1"/>
                </a:solidFill>
                <a:latin typeface="Verdana"/>
                <a:ea typeface="Verdana"/>
                <a:cs typeface="Verdana"/>
                <a:sym typeface="Verdana"/>
              </a:defRPr>
            </a:lvl8pPr>
            <a:lvl9pPr marR="0" lvl="8" algn="l" rtl="0">
              <a:spcBef>
                <a:spcPts val="0"/>
              </a:spcBef>
              <a:spcAft>
                <a:spcPts val="0"/>
              </a:spcAft>
              <a:buSzPts val="1400"/>
              <a:buNone/>
              <a:defRPr sz="1800" b="0" i="0" u="none" strike="noStrike" cap="none">
                <a:solidFill>
                  <a:schemeClr val="dk1"/>
                </a:solidFill>
                <a:latin typeface="Verdana"/>
                <a:ea typeface="Verdana"/>
                <a:cs typeface="Verdana"/>
                <a:sym typeface="Verdana"/>
              </a:defRPr>
            </a:lvl9pPr>
          </a:lstStyle>
          <a:p>
            <a:endParaRPr/>
          </a:p>
        </p:txBody>
      </p:sp>
      <p:sp>
        <p:nvSpPr>
          <p:cNvPr id="8" name="Google Shape;8;n"/>
          <p:cNvSpPr txBox="1">
            <a:spLocks noGrp="1"/>
          </p:cNvSpPr>
          <p:nvPr>
            <p:ph type="sldNum" idx="12"/>
          </p:nvPr>
        </p:nvSpPr>
        <p:spPr>
          <a:xfrm>
            <a:off x="4022725" y="8916988"/>
            <a:ext cx="3078163" cy="469900"/>
          </a:xfrm>
          <a:prstGeom prst="rect">
            <a:avLst/>
          </a:prstGeom>
          <a:noFill/>
          <a:ln>
            <a:noFill/>
          </a:ln>
        </p:spPr>
        <p:txBody>
          <a:bodyPr spcFirstLastPara="1" wrap="square" lIns="94225" tIns="47100" rIns="94225" bIns="471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849280925"/>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Quick intros and description of Breathe and our role as a statewide partner, reference the wide scope of experience or inexperience with Breathe and we feel this training will have something for everyone. We hope that some of the activities and way we will engage with all of you during the training will also serve as a model or give you inspiration for how you can engage with the organizations and the families you are trying to reach.</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606347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6F29E1-F30F-AC8E-E4F5-26C6F20617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EB88F9-5754-2E45-93A0-2E6292C2A5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F98929-990C-01DF-02E6-6312EB8711A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F308F24-DA12-4343-AE95-6DFF6200F05E}"/>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10</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205308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151F72-ACA7-DA60-D060-8D1CD8EECF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E19714-6A14-C8FA-DBBD-22E4A410BD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6AE4385-EB78-5DBB-0E02-D854571532F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74580C7-E590-47D8-C7A7-C2A6ED8D1C82}"/>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559837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Clr>
                <a:schemeClr val="dk1"/>
              </a:buClr>
              <a:buSzPts val="1200"/>
              <a:buFont typeface="Arial"/>
              <a:buNone/>
            </a:pPr>
            <a:r>
              <a:rPr lang="en-US" dirty="0"/>
              <a:t>KEY POINT: Review common tobacco products.</a:t>
            </a:r>
          </a:p>
          <a:p>
            <a:pPr marL="0" lvl="0" indent="0" algn="l" rtl="0">
              <a:spcBef>
                <a:spcPts val="0"/>
              </a:spcBef>
              <a:spcAft>
                <a:spcPts val="0"/>
              </a:spcAft>
              <a:buClr>
                <a:schemeClr val="dk1"/>
              </a:buClr>
              <a:buSzPts val="1200"/>
              <a:buFont typeface="Arial"/>
              <a:buNone/>
            </a:pP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Arial"/>
              <a:buNone/>
              <a:tabLst/>
              <a:defRPr/>
            </a:pPr>
            <a:r>
              <a:rPr lang="en-US" dirty="0"/>
              <a:t>SCRIPT/INSTRUCTIONS: (When first opening</a:t>
            </a:r>
            <a:r>
              <a:rPr lang="en-US" baseline="0" dirty="0"/>
              <a:t> these slides either wait for numbers to appear or push the right arrow key</a:t>
            </a:r>
            <a:r>
              <a:rPr lang="en-US" b="1" baseline="0" dirty="0"/>
              <a:t> </a:t>
            </a:r>
            <a:r>
              <a:rPr lang="en-US" baseline="0" dirty="0"/>
              <a:t>to show numbers.) </a:t>
            </a:r>
          </a:p>
          <a:p>
            <a:pPr marL="0" marR="0" lvl="0" indent="0" algn="l" defTabSz="914400" rtl="0" eaLnBrk="1" fontAlgn="auto" latinLnBrk="0" hangingPunct="1">
              <a:lnSpc>
                <a:spcPct val="100000"/>
              </a:lnSpc>
              <a:spcBef>
                <a:spcPts val="0"/>
              </a:spcBef>
              <a:spcAft>
                <a:spcPts val="0"/>
              </a:spcAft>
              <a:buClr>
                <a:schemeClr val="dk1"/>
              </a:buClr>
              <a:buSzPts val="1200"/>
              <a:buFont typeface="Arial"/>
              <a:buNone/>
              <a:tabLst/>
              <a:defRPr/>
            </a:pPr>
            <a:r>
              <a:rPr lang="en-US" i="0" dirty="0"/>
              <a:t>“(Team 1) </a:t>
            </a:r>
            <a:r>
              <a:rPr lang="en-US" i="1" dirty="0"/>
              <a:t>will go first and the question is What common products are used to deliver nicotine to the body</a:t>
            </a:r>
            <a:r>
              <a:rPr lang="en-US" i="0" dirty="0"/>
              <a:t>? (Team 1 provides an answer. Use the Family Feud Cheat sheet to know which number on the board corresponds to that answer.</a:t>
            </a:r>
            <a:r>
              <a:rPr lang="en-US" i="0" baseline="0" dirty="0"/>
              <a:t> </a:t>
            </a:r>
            <a:r>
              <a:rPr lang="en-US" i="1" baseline="0" dirty="0"/>
              <a:t>C</a:t>
            </a:r>
            <a:r>
              <a:rPr lang="en-US" baseline="0" dirty="0"/>
              <a:t>lick on that number to reveal the answer and give that team 10 points.) “(Team 2) </a:t>
            </a:r>
            <a:r>
              <a:rPr lang="en-US" i="1" baseline="0" dirty="0"/>
              <a:t>Now it is your turn to answer the same question.”</a:t>
            </a:r>
            <a:r>
              <a:rPr lang="en-US" baseline="0" dirty="0"/>
              <a:t> (Keep alternating between teams until all answers are revealed or until both teams fail to get a correct answer and then reveal any remaining answers.) </a:t>
            </a:r>
            <a:r>
              <a:rPr lang="en-US" i="1" baseline="0" dirty="0"/>
              <a:t>“Great job everyone! There are lots of tobacco products on the market these days, so it is helpful to know a little about the various products when you are providing education to parents.”  </a:t>
            </a:r>
            <a:r>
              <a:rPr lang="en-US" i="0" baseline="0" dirty="0"/>
              <a:t>(Give some background information about each of these products, especially emerging or new versions of these products and share how NRT are proven to help people step down their tobacco use. Then click </a:t>
            </a:r>
            <a:r>
              <a:rPr lang="en-US" baseline="0" dirty="0"/>
              <a:t>the right arrow key to advance to the next question/slide.) </a:t>
            </a:r>
          </a:p>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931E167C-7CB8-4F39-A636-E67C8803ED1A}" type="slidenum">
              <a:rPr kumimoji="0" lang="en-US"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12</a:t>
            </a:fld>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6026887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E6692A-AAEA-B41C-0FD4-913E5DD6A9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68D437-6CE2-88DB-2FAC-349B9EB6B8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339040-0DC1-6B35-6E94-45979BB766CB}"/>
              </a:ext>
            </a:extLst>
          </p:cNvPr>
          <p:cNvSpPr>
            <a:spLocks noGrp="1"/>
          </p:cNvSpPr>
          <p:nvPr>
            <p:ph type="body" idx="1"/>
          </p:nvPr>
        </p:nvSpPr>
        <p:spPr/>
        <p:txBody>
          <a:bodyPr/>
          <a:lstStyle/>
          <a:p>
            <a:r>
              <a:rPr lang="en-US" dirty="0"/>
              <a:t>1 entry for every training you conducted in grant year 1…random drawing for a $10 Starbucks or Target gift card, winner’s choice. Alison select winner and have them private message you or email you with the address to mail it to.</a:t>
            </a:r>
          </a:p>
        </p:txBody>
      </p:sp>
      <p:sp>
        <p:nvSpPr>
          <p:cNvPr id="4" name="Slide Number Placeholder 3">
            <a:extLst>
              <a:ext uri="{FF2B5EF4-FFF2-40B4-BE49-F238E27FC236}">
                <a16:creationId xmlns:a16="http://schemas.microsoft.com/office/drawing/2014/main" id="{83400656-1DC1-9549-577C-01EBDC11EC1B}"/>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13</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252614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4A0DB5-52DB-3752-BFAE-D95D44E2E3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72BFCB-1F9C-A202-D16D-85039F44B5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AB1DD6C-AC3B-2008-7D67-D6F660D5FE9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13E1DF7-22DD-9547-D408-EED46BE6285E}"/>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14</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727132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15</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719877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794717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57F08C-E8E2-F35E-8CEE-0C10DA0948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739E74-2F1A-BA78-7302-6C4530D7EF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A6DD26-957A-9C68-EA88-27CEBEDE61F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7020715-D0F0-47B0-3FA9-5729A1572798}"/>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611603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10087F-F047-CA4C-513B-6EF1F2D869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E9C348-B044-D348-AB52-D368C6977C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99DE094-5813-DCB1-DFDF-40263D8CE6CB}"/>
              </a:ext>
            </a:extLst>
          </p:cNvPr>
          <p:cNvSpPr>
            <a:spLocks noGrp="1"/>
          </p:cNvSpPr>
          <p:nvPr>
            <p:ph type="body" idx="1"/>
          </p:nvPr>
        </p:nvSpPr>
        <p:spPr/>
        <p:txBody>
          <a:bodyPr/>
          <a:lstStyle/>
          <a:p>
            <a:r>
              <a:rPr lang="en-US" dirty="0"/>
              <a:t>Add up number of posts, Alison to create spreadsheet of all entries and do random drawing. Have </a:t>
            </a:r>
            <a:r>
              <a:rPr lang="en-US" dirty="0" err="1"/>
              <a:t>alison</a:t>
            </a:r>
            <a:r>
              <a:rPr lang="en-US" dirty="0"/>
              <a:t> post link to </a:t>
            </a:r>
            <a:r>
              <a:rPr lang="en-US" dirty="0" err="1"/>
              <a:t>facebook</a:t>
            </a:r>
            <a:r>
              <a:rPr lang="en-US" dirty="0"/>
              <a:t> group in chat box, share how posts have really increased with the contest and this is how we want to use this page, sharing ideas and successes and challenges</a:t>
            </a:r>
          </a:p>
        </p:txBody>
      </p:sp>
      <p:sp>
        <p:nvSpPr>
          <p:cNvPr id="4" name="Slide Number Placeholder 3">
            <a:extLst>
              <a:ext uri="{FF2B5EF4-FFF2-40B4-BE49-F238E27FC236}">
                <a16:creationId xmlns:a16="http://schemas.microsoft.com/office/drawing/2014/main" id="{704F3021-C345-F25A-5810-82D280C63928}"/>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168946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8FF139-E336-545B-13C6-7B3BE8B0D8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5575C0-52FB-01DE-348A-63D466A5C3B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4DF205-3927-87A2-A64D-D6079C803C9B}"/>
              </a:ext>
            </a:extLst>
          </p:cNvPr>
          <p:cNvSpPr>
            <a:spLocks noGrp="1"/>
          </p:cNvSpPr>
          <p:nvPr>
            <p:ph type="body" idx="1"/>
          </p:nvPr>
        </p:nvSpPr>
        <p:spPr/>
        <p:txBody>
          <a:bodyPr/>
          <a:lstStyle/>
          <a:p>
            <a:r>
              <a:rPr lang="en-US" dirty="0"/>
              <a:t>Alison to create spreadsheet and do random drawing for </a:t>
            </a:r>
            <a:r>
              <a:rPr lang="en-US" sz="1200" b="1" i="0" u="none" strike="noStrike" cap="none" dirty="0">
                <a:solidFill>
                  <a:schemeClr val="dk1"/>
                </a:solidFill>
                <a:effectLst/>
                <a:latin typeface="Arial"/>
                <a:ea typeface="Arial"/>
                <a:cs typeface="Arial"/>
                <a:sym typeface="Arial"/>
              </a:rPr>
              <a:t>$25 gift card</a:t>
            </a:r>
            <a:r>
              <a:rPr lang="en-US" sz="1200" b="0" i="0" u="none" strike="noStrike" cap="none" dirty="0">
                <a:solidFill>
                  <a:schemeClr val="dk1"/>
                </a:solidFill>
                <a:effectLst/>
                <a:latin typeface="Arial"/>
                <a:ea typeface="Arial"/>
                <a:cs typeface="Arial"/>
                <a:sym typeface="Arial"/>
              </a:rPr>
              <a:t> </a:t>
            </a:r>
            <a:r>
              <a:rPr lang="en-US" sz="1200" b="0" i="1" u="none" strike="noStrike" cap="none" dirty="0">
                <a:solidFill>
                  <a:schemeClr val="dk1"/>
                </a:solidFill>
                <a:effectLst/>
                <a:latin typeface="Arial"/>
                <a:ea typeface="Arial"/>
                <a:cs typeface="Arial"/>
                <a:sym typeface="Arial"/>
              </a:rPr>
              <a:t>(winner can choose from Starbucks, Walmart, Amazon, or Target)</a:t>
            </a:r>
            <a:endParaRPr lang="en-US" dirty="0"/>
          </a:p>
        </p:txBody>
      </p:sp>
      <p:sp>
        <p:nvSpPr>
          <p:cNvPr id="4" name="Slide Number Placeholder 3">
            <a:extLst>
              <a:ext uri="{FF2B5EF4-FFF2-40B4-BE49-F238E27FC236}">
                <a16:creationId xmlns:a16="http://schemas.microsoft.com/office/drawing/2014/main" id="{92528DE2-C4B5-DF90-9FB8-764E148E532F}"/>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19</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5915209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2</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86399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E6CF84-415E-D6B5-3CF7-60558B0D8B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215A8C-9EEA-D09E-0381-E5657DBDC8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B68DA85-C005-8722-9E8B-848EEBA277A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065078A-92CE-0BAB-3E1A-794F6166E79A}"/>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20</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678039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A9D34E-79C4-93CD-DB11-32B09B395A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85D903-A37D-4FEF-EA51-327BA865279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D33021-4C75-2296-8730-04DC16B6E6E6}"/>
              </a:ext>
            </a:extLst>
          </p:cNvPr>
          <p:cNvSpPr>
            <a:spLocks noGrp="1"/>
          </p:cNvSpPr>
          <p:nvPr>
            <p:ph type="body" idx="1"/>
          </p:nvPr>
        </p:nvSpPr>
        <p:spPr/>
        <p:txBody>
          <a:bodyPr/>
          <a:lstStyle/>
          <a:p>
            <a:r>
              <a:rPr lang="en-US" dirty="0"/>
              <a:t>Go to main page of Breathe website, remind them that the first several tabs are for funded partners, For Partners is for Breathe Partners/organizations they train, and For Parents is for parents/caregivers.  Then click on For Parents section and quickly show the home page and 1 or 2 of the topic pages.</a:t>
            </a:r>
          </a:p>
        </p:txBody>
      </p:sp>
      <p:sp>
        <p:nvSpPr>
          <p:cNvPr id="4" name="Slide Number Placeholder 3">
            <a:extLst>
              <a:ext uri="{FF2B5EF4-FFF2-40B4-BE49-F238E27FC236}">
                <a16:creationId xmlns:a16="http://schemas.microsoft.com/office/drawing/2014/main" id="{C9414D40-F51B-ECC1-8E3D-F005DCD35CBF}"/>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21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5082992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22</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40984372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088DB7-084A-1A63-1C01-C761CBC572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028A8A-69C5-67A7-CD76-4924934383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D6C11E-06A2-B807-14E4-29341B0F00C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6F7059D-DC21-172F-F687-0A43B59CC4C8}"/>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23</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1090070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5C877E-BCC0-94B5-2384-4B67FEE84F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B31835-7B1A-9BD4-3BF0-6A8A37451B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8C802A-6BF2-5277-6BD0-E1A91035ADF5}"/>
              </a:ext>
            </a:extLst>
          </p:cNvPr>
          <p:cNvSpPr>
            <a:spLocks noGrp="1"/>
          </p:cNvSpPr>
          <p:nvPr>
            <p:ph type="body" idx="1"/>
          </p:nvPr>
        </p:nvSpPr>
        <p:spPr/>
        <p:txBody>
          <a:bodyPr/>
          <a:lstStyle/>
          <a:p>
            <a:r>
              <a:rPr lang="en-US" dirty="0"/>
              <a:t>Alison to create spreadsheet and do random drawing for </a:t>
            </a:r>
            <a:r>
              <a:rPr lang="en-US" sz="1200" b="1" i="0" u="none" strike="noStrike" cap="none" dirty="0">
                <a:solidFill>
                  <a:schemeClr val="dk1"/>
                </a:solidFill>
                <a:effectLst/>
                <a:latin typeface="Arial"/>
                <a:ea typeface="Arial"/>
                <a:cs typeface="Arial"/>
                <a:sym typeface="Arial"/>
              </a:rPr>
              <a:t>$25 gift card</a:t>
            </a:r>
            <a:r>
              <a:rPr lang="en-US" sz="1200" b="0" i="0" u="none" strike="noStrike" cap="none" dirty="0">
                <a:solidFill>
                  <a:schemeClr val="dk1"/>
                </a:solidFill>
                <a:effectLst/>
                <a:latin typeface="Arial"/>
                <a:ea typeface="Arial"/>
                <a:cs typeface="Arial"/>
                <a:sym typeface="Arial"/>
              </a:rPr>
              <a:t> </a:t>
            </a:r>
            <a:r>
              <a:rPr lang="en-US" sz="1200" b="0" i="1" u="none" strike="noStrike" cap="none" dirty="0">
                <a:solidFill>
                  <a:schemeClr val="dk1"/>
                </a:solidFill>
                <a:effectLst/>
                <a:latin typeface="Arial"/>
                <a:ea typeface="Arial"/>
                <a:cs typeface="Arial"/>
                <a:sym typeface="Arial"/>
              </a:rPr>
              <a:t>(winner can choose from Starbucks, Walmart, Amazon, or Target)</a:t>
            </a:r>
            <a:endParaRPr lang="en-US" dirty="0"/>
          </a:p>
        </p:txBody>
      </p:sp>
      <p:sp>
        <p:nvSpPr>
          <p:cNvPr id="4" name="Slide Number Placeholder 3">
            <a:extLst>
              <a:ext uri="{FF2B5EF4-FFF2-40B4-BE49-F238E27FC236}">
                <a16:creationId xmlns:a16="http://schemas.microsoft.com/office/drawing/2014/main" id="{B7995B2E-4B56-DA7F-AEC2-E6ABE76B1064}"/>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24</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390703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3A1395-5184-095E-C5C5-7AB95756E6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B22B29-72E9-F7B0-EB50-3B7650C510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FE01CC-9669-7EEB-A0DB-E397462CFD1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B0BDE4D-D57A-1165-B42C-F4EA2DE3C65A}"/>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25</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446445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41C1F4-3DB7-F034-0BBE-122777A793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B6CAE7-28E2-5012-CEBC-0A70928F769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43F6276-350E-9445-28DF-B5CD360C6FE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C2002CF-D8BD-8560-8EE8-EC3D8473B0AF}"/>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26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5671791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27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3150390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0FC9F8-CE01-C137-5673-BD05BE480E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74CF98-FE56-8A30-0FE6-8C7F4642CF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08F01C-BC4E-3E81-745F-B29016D96F91}"/>
              </a:ext>
            </a:extLst>
          </p:cNvPr>
          <p:cNvSpPr>
            <a:spLocks noGrp="1"/>
          </p:cNvSpPr>
          <p:nvPr>
            <p:ph type="body" idx="1"/>
          </p:nvPr>
        </p:nvSpPr>
        <p:spPr/>
        <p:txBody>
          <a:bodyPr/>
          <a:lstStyle/>
          <a:p>
            <a:r>
              <a:rPr lang="en-US" dirty="0"/>
              <a:t>Print and post, put sign at booth, set up computer for survey, download and share flyer; hand out small cards at events or presentations; next time training </a:t>
            </a:r>
            <a:r>
              <a:rPr lang="en-US" dirty="0" err="1"/>
              <a:t>powerpoints</a:t>
            </a:r>
            <a:r>
              <a:rPr lang="en-US" dirty="0"/>
              <a:t> are updated a slide will be added about parent surveys</a:t>
            </a:r>
          </a:p>
        </p:txBody>
      </p:sp>
      <p:sp>
        <p:nvSpPr>
          <p:cNvPr id="4" name="Slide Number Placeholder 3">
            <a:extLst>
              <a:ext uri="{FF2B5EF4-FFF2-40B4-BE49-F238E27FC236}">
                <a16:creationId xmlns:a16="http://schemas.microsoft.com/office/drawing/2014/main" id="{39D4CAFD-173B-6B27-8059-E5F957C69BA5}"/>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28</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99529633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F8A28A-EE9D-47FC-9549-67390BA299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A40B98-1BB7-DE80-437C-47222993035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DB58D4-D06F-69D4-8674-AE7D724D9F0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A9193FD-178C-E1F9-C045-59F760FC1975}"/>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29</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059006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0F665B-33F9-159D-D274-BFB75FA8A4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6B9DE4-41EE-E7F8-2B61-7B1ACFDBED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384FDB-B6A4-FBE0-9F7C-D8EA54892EC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BF73766-A595-69AB-1965-517ABBA2C195}"/>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0463381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36AA87-0846-C75C-4279-4D1710AE6A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C40AB3-A542-2516-500F-E9556B5C9B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CE9F73-EBDD-9D25-47D1-05ECE701193B}"/>
              </a:ext>
            </a:extLst>
          </p:cNvPr>
          <p:cNvSpPr>
            <a:spLocks noGrp="1"/>
          </p:cNvSpPr>
          <p:nvPr>
            <p:ph type="body" idx="1"/>
          </p:nvPr>
        </p:nvSpPr>
        <p:spPr/>
        <p:txBody>
          <a:bodyPr/>
          <a:lstStyle/>
          <a:p>
            <a:r>
              <a:rPr lang="en-US" dirty="0"/>
              <a:t>If you have been working on Breathe for a while this is stuff you should know…but it may be new for some…and even our veterans do a lot of other things and may not remember all the steps…so these are your friendly reminders!!</a:t>
            </a:r>
          </a:p>
        </p:txBody>
      </p:sp>
      <p:sp>
        <p:nvSpPr>
          <p:cNvPr id="4" name="Slide Number Placeholder 3">
            <a:extLst>
              <a:ext uri="{FF2B5EF4-FFF2-40B4-BE49-F238E27FC236}">
                <a16:creationId xmlns:a16="http://schemas.microsoft.com/office/drawing/2014/main" id="{66B5D277-1ACB-0A0C-1A9D-3C7ADB83E06B}"/>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30</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6960765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1674735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325C92-0908-8F33-43DF-A1D56B1354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1C81DA-2135-214D-D24C-98EC1F3A9B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542213-7D58-80C7-3868-DB2EC90D75D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5BE712D-C33A-6227-F5D1-3A4E476562FB}"/>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32</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5578985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1D49C7-50B1-1AC0-C195-1610AD2C13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77F53F-3BF3-4D39-4A06-05D1535729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EB10F76-FEFE-7E55-A4AF-D9317C486D32}"/>
              </a:ext>
            </a:extLst>
          </p:cNvPr>
          <p:cNvSpPr>
            <a:spLocks noGrp="1"/>
          </p:cNvSpPr>
          <p:nvPr>
            <p:ph type="body" idx="1"/>
          </p:nvPr>
        </p:nvSpPr>
        <p:spPr/>
        <p:txBody>
          <a:bodyPr/>
          <a:lstStyle/>
          <a:p>
            <a:r>
              <a:rPr lang="en-US" dirty="0"/>
              <a:t>Random drawing from all participants…will give away another $10 gift card to Starbucks or Target.</a:t>
            </a:r>
          </a:p>
        </p:txBody>
      </p:sp>
      <p:sp>
        <p:nvSpPr>
          <p:cNvPr id="4" name="Slide Number Placeholder 3">
            <a:extLst>
              <a:ext uri="{FF2B5EF4-FFF2-40B4-BE49-F238E27FC236}">
                <a16:creationId xmlns:a16="http://schemas.microsoft.com/office/drawing/2014/main" id="{EE37BCB5-6A4C-0A3D-B9D7-74971BDFAD29}"/>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33</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0427869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26C251-E507-9122-F9E1-CFFB5D273E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6304FA-1D59-911E-66C1-FA8601DF06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6F8757-6B3E-4F05-B5C0-C26FF5862368}"/>
              </a:ext>
            </a:extLst>
          </p:cNvPr>
          <p:cNvSpPr>
            <a:spLocks noGrp="1"/>
          </p:cNvSpPr>
          <p:nvPr>
            <p:ph type="body" idx="1"/>
          </p:nvPr>
        </p:nvSpPr>
        <p:spPr/>
        <p:txBody>
          <a:bodyPr/>
          <a:lstStyle/>
          <a:p>
            <a:r>
              <a:rPr lang="en-US" dirty="0"/>
              <a:t>Get evaluation code from TPC</a:t>
            </a:r>
          </a:p>
        </p:txBody>
      </p:sp>
      <p:sp>
        <p:nvSpPr>
          <p:cNvPr id="4" name="Slide Number Placeholder 3">
            <a:extLst>
              <a:ext uri="{FF2B5EF4-FFF2-40B4-BE49-F238E27FC236}">
                <a16:creationId xmlns:a16="http://schemas.microsoft.com/office/drawing/2014/main" id="{A2E80D3F-6017-1B06-8C97-89783A7B8946}"/>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34</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9141181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35</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2059230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863516-FF6B-4876-A3AD-7BB4014275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E5625E-07E6-D0FB-EA89-DDD1E1530A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B1C39E-2193-EE1C-FBBF-3E4185BC04C6}"/>
              </a:ext>
            </a:extLst>
          </p:cNvPr>
          <p:cNvSpPr>
            <a:spLocks noGrp="1"/>
          </p:cNvSpPr>
          <p:nvPr>
            <p:ph type="body" idx="1"/>
          </p:nvPr>
        </p:nvSpPr>
        <p:spPr/>
        <p:txBody>
          <a:bodyPr/>
          <a:lstStyle/>
          <a:p>
            <a:pPr marL="0" lvl="0" indent="0" algn="l" rtl="0">
              <a:spcBef>
                <a:spcPts val="0"/>
              </a:spcBef>
              <a:spcAft>
                <a:spcPts val="0"/>
              </a:spcAft>
              <a:buClr>
                <a:schemeClr val="dk1"/>
              </a:buClr>
              <a:buSzPts val="1200"/>
              <a:buFont typeface="Arial"/>
              <a:buNone/>
            </a:pPr>
            <a:r>
              <a:rPr lang="en-US" dirty="0"/>
              <a:t>Will get to bring 3 items in 3 specific categories, write in the chat box the item you would choose for each category. What one food item would you bring?  Image you would have an endless supply of this one food item for however long you would be on the island!</a:t>
            </a:r>
          </a:p>
        </p:txBody>
      </p:sp>
      <p:sp>
        <p:nvSpPr>
          <p:cNvPr id="4" name="Slide Number Placeholder 3">
            <a:extLst>
              <a:ext uri="{FF2B5EF4-FFF2-40B4-BE49-F238E27FC236}">
                <a16:creationId xmlns:a16="http://schemas.microsoft.com/office/drawing/2014/main" id="{3A872213-A77F-7D33-4F4A-27E2F7204E75}"/>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4</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133500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B1D817-35CC-4BFF-7C1C-C3C5048636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8D0EB2-21A4-5621-008E-5D91E104E1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6B9ECD-4A26-376F-A3A3-49DEA0A2BB33}"/>
              </a:ext>
            </a:extLst>
          </p:cNvPr>
          <p:cNvSpPr>
            <a:spLocks noGrp="1"/>
          </p:cNvSpPr>
          <p:nvPr>
            <p:ph type="body" idx="1"/>
          </p:nvPr>
        </p:nvSpPr>
        <p:spPr/>
        <p:txBody>
          <a:bodyPr/>
          <a:lstStyle/>
          <a:p>
            <a:pPr marL="0" lvl="0" indent="0" algn="l" rtl="0">
              <a:spcBef>
                <a:spcPts val="0"/>
              </a:spcBef>
              <a:spcAft>
                <a:spcPts val="0"/>
              </a:spcAft>
              <a:buClr>
                <a:schemeClr val="dk1"/>
              </a:buClr>
              <a:buSzPts val="1200"/>
              <a:buFont typeface="Arial"/>
              <a:buNone/>
            </a:pPr>
            <a:endParaRPr lang="en-US" dirty="0"/>
          </a:p>
        </p:txBody>
      </p:sp>
      <p:sp>
        <p:nvSpPr>
          <p:cNvPr id="4" name="Slide Number Placeholder 3">
            <a:extLst>
              <a:ext uri="{FF2B5EF4-FFF2-40B4-BE49-F238E27FC236}">
                <a16:creationId xmlns:a16="http://schemas.microsoft.com/office/drawing/2014/main" id="{692E5F99-D464-522C-A34D-664AECE39032}"/>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5</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777496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Clr>
                <a:schemeClr val="dk1"/>
              </a:buClr>
              <a:buSzPts val="1200"/>
              <a:buFont typeface="Arial"/>
              <a:buNone/>
            </a:pPr>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668979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355BF5-9445-937F-B76A-A85873F5EC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85424C-6AFC-EB4F-36B6-AFC90B7E3A4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5B964D-1820-AA3F-1A6E-BA2535F4452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0E73DCB-DC34-C7D2-FA86-108320A6F8A3}"/>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259226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5422244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A3F000-1501-8FD1-B7AA-B86523C7B6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B3AB34-A365-1826-D6BF-D8790002CA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0751A5-5B15-BD93-640B-04E47CE6CC3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7EBAA02-E211-D710-ACBD-304344F090EA}"/>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9</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681860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4"/>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SzPts val="1400"/>
              <a:buNone/>
              <a:defRPr sz="4500"/>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29" name="Google Shape;29;p4"/>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750"/>
              </a:spcBef>
              <a:spcAft>
                <a:spcPts val="0"/>
              </a:spcAft>
              <a:buClr>
                <a:srgbClr val="888888"/>
              </a:buClr>
              <a:buSzPts val="1800"/>
              <a:buNone/>
              <a:defRPr sz="1800">
                <a:solidFill>
                  <a:srgbClr val="888888"/>
                </a:solidFill>
              </a:defRPr>
            </a:lvl1pPr>
            <a:lvl2pPr marL="914400" lvl="1" indent="-228600" algn="l">
              <a:lnSpc>
                <a:spcPct val="90000"/>
              </a:lnSpc>
              <a:spcBef>
                <a:spcPts val="375"/>
              </a:spcBef>
              <a:spcAft>
                <a:spcPts val="0"/>
              </a:spcAft>
              <a:buClr>
                <a:srgbClr val="888888"/>
              </a:buClr>
              <a:buSzPts val="1500"/>
              <a:buNone/>
              <a:defRPr sz="1500">
                <a:solidFill>
                  <a:srgbClr val="888888"/>
                </a:solidFill>
              </a:defRPr>
            </a:lvl2pPr>
            <a:lvl3pPr marL="1371600" lvl="2" indent="-228600" algn="l">
              <a:lnSpc>
                <a:spcPct val="90000"/>
              </a:lnSpc>
              <a:spcBef>
                <a:spcPts val="375"/>
              </a:spcBef>
              <a:spcAft>
                <a:spcPts val="0"/>
              </a:spcAft>
              <a:buClr>
                <a:srgbClr val="888888"/>
              </a:buClr>
              <a:buSzPts val="1350"/>
              <a:buNone/>
              <a:defRPr sz="1350">
                <a:solidFill>
                  <a:srgbClr val="888888"/>
                </a:solidFill>
              </a:defRPr>
            </a:lvl3pPr>
            <a:lvl4pPr marL="1828800" lvl="3" indent="-228600" algn="l">
              <a:lnSpc>
                <a:spcPct val="90000"/>
              </a:lnSpc>
              <a:spcBef>
                <a:spcPts val="375"/>
              </a:spcBef>
              <a:spcAft>
                <a:spcPts val="0"/>
              </a:spcAft>
              <a:buClr>
                <a:srgbClr val="888888"/>
              </a:buClr>
              <a:buSzPts val="1200"/>
              <a:buNone/>
              <a:defRPr sz="1200">
                <a:solidFill>
                  <a:srgbClr val="888888"/>
                </a:solidFill>
              </a:defRPr>
            </a:lvl4pPr>
            <a:lvl5pPr marL="2286000" lvl="4" indent="-228600" algn="l">
              <a:lnSpc>
                <a:spcPct val="90000"/>
              </a:lnSpc>
              <a:spcBef>
                <a:spcPts val="375"/>
              </a:spcBef>
              <a:spcAft>
                <a:spcPts val="0"/>
              </a:spcAft>
              <a:buClr>
                <a:srgbClr val="888888"/>
              </a:buClr>
              <a:buSzPts val="1200"/>
              <a:buNone/>
              <a:defRPr sz="1200">
                <a:solidFill>
                  <a:srgbClr val="888888"/>
                </a:solidFill>
              </a:defRPr>
            </a:lvl5pPr>
            <a:lvl6pPr marL="2743200" lvl="5" indent="-228600" algn="l">
              <a:lnSpc>
                <a:spcPct val="90000"/>
              </a:lnSpc>
              <a:spcBef>
                <a:spcPts val="375"/>
              </a:spcBef>
              <a:spcAft>
                <a:spcPts val="0"/>
              </a:spcAft>
              <a:buClr>
                <a:srgbClr val="888888"/>
              </a:buClr>
              <a:buSzPts val="1200"/>
              <a:buNone/>
              <a:defRPr sz="1200">
                <a:solidFill>
                  <a:srgbClr val="888888"/>
                </a:solidFill>
              </a:defRPr>
            </a:lvl6pPr>
            <a:lvl7pPr marL="3200400" lvl="6" indent="-228600" algn="l">
              <a:lnSpc>
                <a:spcPct val="90000"/>
              </a:lnSpc>
              <a:spcBef>
                <a:spcPts val="375"/>
              </a:spcBef>
              <a:spcAft>
                <a:spcPts val="0"/>
              </a:spcAft>
              <a:buClr>
                <a:srgbClr val="888888"/>
              </a:buClr>
              <a:buSzPts val="1200"/>
              <a:buNone/>
              <a:defRPr sz="1200">
                <a:solidFill>
                  <a:srgbClr val="888888"/>
                </a:solidFill>
              </a:defRPr>
            </a:lvl7pPr>
            <a:lvl8pPr marL="3657600" lvl="7" indent="-228600" algn="l">
              <a:lnSpc>
                <a:spcPct val="90000"/>
              </a:lnSpc>
              <a:spcBef>
                <a:spcPts val="375"/>
              </a:spcBef>
              <a:spcAft>
                <a:spcPts val="0"/>
              </a:spcAft>
              <a:buClr>
                <a:srgbClr val="888888"/>
              </a:buClr>
              <a:buSzPts val="1200"/>
              <a:buNone/>
              <a:defRPr sz="1200">
                <a:solidFill>
                  <a:srgbClr val="888888"/>
                </a:solidFill>
              </a:defRPr>
            </a:lvl8pPr>
            <a:lvl9pPr marL="4114800" lvl="8" indent="-228600" algn="l">
              <a:lnSpc>
                <a:spcPct val="90000"/>
              </a:lnSpc>
              <a:spcBef>
                <a:spcPts val="375"/>
              </a:spcBef>
              <a:spcAft>
                <a:spcPts val="0"/>
              </a:spcAft>
              <a:buClr>
                <a:srgbClr val="888888"/>
              </a:buClr>
              <a:buSzPts val="1200"/>
              <a:buNone/>
              <a:defRPr sz="1200">
                <a:solidFill>
                  <a:srgbClr val="888888"/>
                </a:solidFill>
              </a:defRPr>
            </a:lvl9pPr>
          </a:lstStyle>
          <a:p>
            <a:endParaRPr/>
          </a:p>
        </p:txBody>
      </p:sp>
      <p:sp>
        <p:nvSpPr>
          <p:cNvPr id="30" name="Google Shape;30;p4"/>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4"/>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4"/>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900">
                <a:solidFill>
                  <a:srgbClr val="898989"/>
                </a:solidFill>
                <a:latin typeface="Verdana"/>
                <a:ea typeface="Verdana"/>
                <a:cs typeface="Verdana"/>
                <a:sym typeface="Verdana"/>
              </a:defRPr>
            </a:lvl1pPr>
            <a:lvl2pPr marL="0" marR="0" lvl="1" indent="0" algn="r">
              <a:spcBef>
                <a:spcPts val="0"/>
              </a:spcBef>
              <a:spcAft>
                <a:spcPts val="0"/>
              </a:spcAft>
              <a:buNone/>
              <a:defRPr sz="900">
                <a:solidFill>
                  <a:srgbClr val="898989"/>
                </a:solidFill>
                <a:latin typeface="Verdana"/>
                <a:ea typeface="Verdana"/>
                <a:cs typeface="Verdana"/>
                <a:sym typeface="Verdana"/>
              </a:defRPr>
            </a:lvl2pPr>
            <a:lvl3pPr marL="0" marR="0" lvl="2" indent="0" algn="r">
              <a:spcBef>
                <a:spcPts val="0"/>
              </a:spcBef>
              <a:spcAft>
                <a:spcPts val="0"/>
              </a:spcAft>
              <a:buNone/>
              <a:defRPr sz="900">
                <a:solidFill>
                  <a:srgbClr val="898989"/>
                </a:solidFill>
                <a:latin typeface="Verdana"/>
                <a:ea typeface="Verdana"/>
                <a:cs typeface="Verdana"/>
                <a:sym typeface="Verdana"/>
              </a:defRPr>
            </a:lvl3pPr>
            <a:lvl4pPr marL="0" marR="0" lvl="3" indent="0" algn="r">
              <a:spcBef>
                <a:spcPts val="0"/>
              </a:spcBef>
              <a:spcAft>
                <a:spcPts val="0"/>
              </a:spcAft>
              <a:buNone/>
              <a:defRPr sz="900">
                <a:solidFill>
                  <a:srgbClr val="898989"/>
                </a:solidFill>
                <a:latin typeface="Verdana"/>
                <a:ea typeface="Verdana"/>
                <a:cs typeface="Verdana"/>
                <a:sym typeface="Verdana"/>
              </a:defRPr>
            </a:lvl4pPr>
            <a:lvl5pPr marL="0" marR="0" lvl="4" indent="0" algn="r">
              <a:spcBef>
                <a:spcPts val="0"/>
              </a:spcBef>
              <a:spcAft>
                <a:spcPts val="0"/>
              </a:spcAft>
              <a:buNone/>
              <a:defRPr sz="900">
                <a:solidFill>
                  <a:srgbClr val="898989"/>
                </a:solidFill>
                <a:latin typeface="Verdana"/>
                <a:ea typeface="Verdana"/>
                <a:cs typeface="Verdana"/>
                <a:sym typeface="Verdana"/>
              </a:defRPr>
            </a:lvl5pPr>
            <a:lvl6pPr marL="0" marR="0" lvl="5" indent="0" algn="r">
              <a:spcBef>
                <a:spcPts val="0"/>
              </a:spcBef>
              <a:spcAft>
                <a:spcPts val="0"/>
              </a:spcAft>
              <a:buNone/>
              <a:defRPr sz="900">
                <a:solidFill>
                  <a:srgbClr val="898989"/>
                </a:solidFill>
                <a:latin typeface="Verdana"/>
                <a:ea typeface="Verdana"/>
                <a:cs typeface="Verdana"/>
                <a:sym typeface="Verdana"/>
              </a:defRPr>
            </a:lvl6pPr>
            <a:lvl7pPr marL="0" marR="0" lvl="6" indent="0" algn="r">
              <a:spcBef>
                <a:spcPts val="0"/>
              </a:spcBef>
              <a:spcAft>
                <a:spcPts val="0"/>
              </a:spcAft>
              <a:buNone/>
              <a:defRPr sz="900">
                <a:solidFill>
                  <a:srgbClr val="898989"/>
                </a:solidFill>
                <a:latin typeface="Verdana"/>
                <a:ea typeface="Verdana"/>
                <a:cs typeface="Verdana"/>
                <a:sym typeface="Verdana"/>
              </a:defRPr>
            </a:lvl7pPr>
            <a:lvl8pPr marL="0" marR="0" lvl="7" indent="0" algn="r">
              <a:spcBef>
                <a:spcPts val="0"/>
              </a:spcBef>
              <a:spcAft>
                <a:spcPts val="0"/>
              </a:spcAft>
              <a:buNone/>
              <a:defRPr sz="900">
                <a:solidFill>
                  <a:srgbClr val="898989"/>
                </a:solidFill>
                <a:latin typeface="Verdana"/>
                <a:ea typeface="Verdana"/>
                <a:cs typeface="Verdana"/>
                <a:sym typeface="Verdana"/>
              </a:defRPr>
            </a:lvl8pPr>
            <a:lvl9pPr marL="0" marR="0" lvl="8" indent="0" algn="r">
              <a:spcBef>
                <a:spcPts val="0"/>
              </a:spcBef>
              <a:spcAft>
                <a:spcPts val="0"/>
              </a:spcAft>
              <a:buNone/>
              <a:defRPr sz="900">
                <a:solidFill>
                  <a:srgbClr val="898989"/>
                </a:solidFill>
                <a:latin typeface="Verdana"/>
                <a:ea typeface="Verdana"/>
                <a:cs typeface="Verdana"/>
                <a:sym typeface="Verdana"/>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21"/>
        <p:cNvGrpSpPr/>
        <p:nvPr/>
      </p:nvGrpSpPr>
      <p:grpSpPr>
        <a:xfrm>
          <a:off x="0" y="0"/>
          <a:ext cx="0" cy="0"/>
          <a:chOff x="0" y="0"/>
          <a:chExt cx="0" cy="0"/>
        </a:xfrm>
      </p:grpSpPr>
      <p:sp>
        <p:nvSpPr>
          <p:cNvPr id="22" name="Google Shape;22;p3"/>
          <p:cNvSpPr txBox="1">
            <a:spLocks noGrp="1"/>
          </p:cNvSpPr>
          <p:nvPr>
            <p:ph type="title"/>
          </p:nvPr>
        </p:nvSpPr>
        <p:spPr>
          <a:xfrm>
            <a:off x="628650" y="365125"/>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23" name="Google Shape;23;p3"/>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4" name="Google Shape;24;p3"/>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3"/>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3"/>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900" b="0" i="0" u="none" strike="noStrike" cap="none">
                <a:solidFill>
                  <a:srgbClr val="898989"/>
                </a:solidFill>
                <a:latin typeface="Verdana"/>
                <a:ea typeface="Verdana"/>
                <a:cs typeface="Verdana"/>
                <a:sym typeface="Verdana"/>
              </a:defRPr>
            </a:lvl1pPr>
            <a:lvl2pPr marL="0" marR="0" lvl="1" indent="0" algn="r">
              <a:spcBef>
                <a:spcPts val="0"/>
              </a:spcBef>
              <a:spcAft>
                <a:spcPts val="0"/>
              </a:spcAft>
              <a:buNone/>
              <a:defRPr sz="900" b="0" i="0" u="none" strike="noStrike" cap="none">
                <a:solidFill>
                  <a:srgbClr val="898989"/>
                </a:solidFill>
                <a:latin typeface="Verdana"/>
                <a:ea typeface="Verdana"/>
                <a:cs typeface="Verdana"/>
                <a:sym typeface="Verdana"/>
              </a:defRPr>
            </a:lvl2pPr>
            <a:lvl3pPr marL="0" marR="0" lvl="2" indent="0" algn="r">
              <a:spcBef>
                <a:spcPts val="0"/>
              </a:spcBef>
              <a:spcAft>
                <a:spcPts val="0"/>
              </a:spcAft>
              <a:buNone/>
              <a:defRPr sz="900" b="0" i="0" u="none" strike="noStrike" cap="none">
                <a:solidFill>
                  <a:srgbClr val="898989"/>
                </a:solidFill>
                <a:latin typeface="Verdana"/>
                <a:ea typeface="Verdana"/>
                <a:cs typeface="Verdana"/>
                <a:sym typeface="Verdana"/>
              </a:defRPr>
            </a:lvl3pPr>
            <a:lvl4pPr marL="0" marR="0" lvl="3" indent="0" algn="r">
              <a:spcBef>
                <a:spcPts val="0"/>
              </a:spcBef>
              <a:spcAft>
                <a:spcPts val="0"/>
              </a:spcAft>
              <a:buNone/>
              <a:defRPr sz="900" b="0" i="0" u="none" strike="noStrike" cap="none">
                <a:solidFill>
                  <a:srgbClr val="898989"/>
                </a:solidFill>
                <a:latin typeface="Verdana"/>
                <a:ea typeface="Verdana"/>
                <a:cs typeface="Verdana"/>
                <a:sym typeface="Verdana"/>
              </a:defRPr>
            </a:lvl4pPr>
            <a:lvl5pPr marL="0" marR="0" lvl="4" indent="0" algn="r">
              <a:spcBef>
                <a:spcPts val="0"/>
              </a:spcBef>
              <a:spcAft>
                <a:spcPts val="0"/>
              </a:spcAft>
              <a:buNone/>
              <a:defRPr sz="900" b="0" i="0" u="none" strike="noStrike" cap="none">
                <a:solidFill>
                  <a:srgbClr val="898989"/>
                </a:solidFill>
                <a:latin typeface="Verdana"/>
                <a:ea typeface="Verdana"/>
                <a:cs typeface="Verdana"/>
                <a:sym typeface="Verdana"/>
              </a:defRPr>
            </a:lvl5pPr>
            <a:lvl6pPr marL="0" marR="0" lvl="5" indent="0" algn="r">
              <a:spcBef>
                <a:spcPts val="0"/>
              </a:spcBef>
              <a:spcAft>
                <a:spcPts val="0"/>
              </a:spcAft>
              <a:buNone/>
              <a:defRPr sz="900" b="0" i="0" u="none" strike="noStrike" cap="none">
                <a:solidFill>
                  <a:srgbClr val="898989"/>
                </a:solidFill>
                <a:latin typeface="Verdana"/>
                <a:ea typeface="Verdana"/>
                <a:cs typeface="Verdana"/>
                <a:sym typeface="Verdana"/>
              </a:defRPr>
            </a:lvl6pPr>
            <a:lvl7pPr marL="0" marR="0" lvl="6" indent="0" algn="r">
              <a:spcBef>
                <a:spcPts val="0"/>
              </a:spcBef>
              <a:spcAft>
                <a:spcPts val="0"/>
              </a:spcAft>
              <a:buNone/>
              <a:defRPr sz="900" b="0" i="0" u="none" strike="noStrike" cap="none">
                <a:solidFill>
                  <a:srgbClr val="898989"/>
                </a:solidFill>
                <a:latin typeface="Verdana"/>
                <a:ea typeface="Verdana"/>
                <a:cs typeface="Verdana"/>
                <a:sym typeface="Verdana"/>
              </a:defRPr>
            </a:lvl7pPr>
            <a:lvl8pPr marL="0" marR="0" lvl="7" indent="0" algn="r">
              <a:spcBef>
                <a:spcPts val="0"/>
              </a:spcBef>
              <a:spcAft>
                <a:spcPts val="0"/>
              </a:spcAft>
              <a:buNone/>
              <a:defRPr sz="900" b="0" i="0" u="none" strike="noStrike" cap="none">
                <a:solidFill>
                  <a:srgbClr val="898989"/>
                </a:solidFill>
                <a:latin typeface="Verdana"/>
                <a:ea typeface="Verdana"/>
                <a:cs typeface="Verdana"/>
                <a:sym typeface="Verdana"/>
              </a:defRPr>
            </a:lvl8pPr>
            <a:lvl9pPr marL="0" marR="0" lvl="8" indent="0" algn="r">
              <a:spcBef>
                <a:spcPts val="0"/>
              </a:spcBef>
              <a:spcAft>
                <a:spcPts val="0"/>
              </a:spcAft>
              <a:buNone/>
              <a:defRPr sz="900" b="0" i="0" u="none" strike="noStrike" cap="none">
                <a:solidFill>
                  <a:srgbClr val="898989"/>
                </a:solidFill>
                <a:latin typeface="Verdana"/>
                <a:ea typeface="Verdana"/>
                <a:cs typeface="Verdana"/>
                <a:sym typeface="Verdana"/>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1173342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5"/>
          <p:cNvSpPr txBox="1">
            <a:spLocks noGrp="1"/>
          </p:cNvSpPr>
          <p:nvPr>
            <p:ph type="title"/>
          </p:nvPr>
        </p:nvSpPr>
        <p:spPr>
          <a:xfrm>
            <a:off x="628650" y="365125"/>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35" name="Google Shape;35;p5"/>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6" name="Google Shape;36;p5"/>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7" name="Google Shape;37;p5"/>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5"/>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5"/>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900">
                <a:solidFill>
                  <a:srgbClr val="898989"/>
                </a:solidFill>
                <a:latin typeface="Verdana"/>
                <a:ea typeface="Verdana"/>
                <a:cs typeface="Verdana"/>
                <a:sym typeface="Verdana"/>
              </a:defRPr>
            </a:lvl1pPr>
            <a:lvl2pPr marL="0" marR="0" lvl="1" indent="0" algn="r">
              <a:spcBef>
                <a:spcPts val="0"/>
              </a:spcBef>
              <a:spcAft>
                <a:spcPts val="0"/>
              </a:spcAft>
              <a:buNone/>
              <a:defRPr sz="900">
                <a:solidFill>
                  <a:srgbClr val="898989"/>
                </a:solidFill>
                <a:latin typeface="Verdana"/>
                <a:ea typeface="Verdana"/>
                <a:cs typeface="Verdana"/>
                <a:sym typeface="Verdana"/>
              </a:defRPr>
            </a:lvl2pPr>
            <a:lvl3pPr marL="0" marR="0" lvl="2" indent="0" algn="r">
              <a:spcBef>
                <a:spcPts val="0"/>
              </a:spcBef>
              <a:spcAft>
                <a:spcPts val="0"/>
              </a:spcAft>
              <a:buNone/>
              <a:defRPr sz="900">
                <a:solidFill>
                  <a:srgbClr val="898989"/>
                </a:solidFill>
                <a:latin typeface="Verdana"/>
                <a:ea typeface="Verdana"/>
                <a:cs typeface="Verdana"/>
                <a:sym typeface="Verdana"/>
              </a:defRPr>
            </a:lvl3pPr>
            <a:lvl4pPr marL="0" marR="0" lvl="3" indent="0" algn="r">
              <a:spcBef>
                <a:spcPts val="0"/>
              </a:spcBef>
              <a:spcAft>
                <a:spcPts val="0"/>
              </a:spcAft>
              <a:buNone/>
              <a:defRPr sz="900">
                <a:solidFill>
                  <a:srgbClr val="898989"/>
                </a:solidFill>
                <a:latin typeface="Verdana"/>
                <a:ea typeface="Verdana"/>
                <a:cs typeface="Verdana"/>
                <a:sym typeface="Verdana"/>
              </a:defRPr>
            </a:lvl4pPr>
            <a:lvl5pPr marL="0" marR="0" lvl="4" indent="0" algn="r">
              <a:spcBef>
                <a:spcPts val="0"/>
              </a:spcBef>
              <a:spcAft>
                <a:spcPts val="0"/>
              </a:spcAft>
              <a:buNone/>
              <a:defRPr sz="900">
                <a:solidFill>
                  <a:srgbClr val="898989"/>
                </a:solidFill>
                <a:latin typeface="Verdana"/>
                <a:ea typeface="Verdana"/>
                <a:cs typeface="Verdana"/>
                <a:sym typeface="Verdana"/>
              </a:defRPr>
            </a:lvl5pPr>
            <a:lvl6pPr marL="0" marR="0" lvl="5" indent="0" algn="r">
              <a:spcBef>
                <a:spcPts val="0"/>
              </a:spcBef>
              <a:spcAft>
                <a:spcPts val="0"/>
              </a:spcAft>
              <a:buNone/>
              <a:defRPr sz="900">
                <a:solidFill>
                  <a:srgbClr val="898989"/>
                </a:solidFill>
                <a:latin typeface="Verdana"/>
                <a:ea typeface="Verdana"/>
                <a:cs typeface="Verdana"/>
                <a:sym typeface="Verdana"/>
              </a:defRPr>
            </a:lvl6pPr>
            <a:lvl7pPr marL="0" marR="0" lvl="6" indent="0" algn="r">
              <a:spcBef>
                <a:spcPts val="0"/>
              </a:spcBef>
              <a:spcAft>
                <a:spcPts val="0"/>
              </a:spcAft>
              <a:buNone/>
              <a:defRPr sz="900">
                <a:solidFill>
                  <a:srgbClr val="898989"/>
                </a:solidFill>
                <a:latin typeface="Verdana"/>
                <a:ea typeface="Verdana"/>
                <a:cs typeface="Verdana"/>
                <a:sym typeface="Verdana"/>
              </a:defRPr>
            </a:lvl7pPr>
            <a:lvl8pPr marL="0" marR="0" lvl="7" indent="0" algn="r">
              <a:spcBef>
                <a:spcPts val="0"/>
              </a:spcBef>
              <a:spcAft>
                <a:spcPts val="0"/>
              </a:spcAft>
              <a:buNone/>
              <a:defRPr sz="900">
                <a:solidFill>
                  <a:srgbClr val="898989"/>
                </a:solidFill>
                <a:latin typeface="Verdana"/>
                <a:ea typeface="Verdana"/>
                <a:cs typeface="Verdana"/>
                <a:sym typeface="Verdana"/>
              </a:defRPr>
            </a:lvl8pPr>
            <a:lvl9pPr marL="0" marR="0" lvl="8" indent="0" algn="r">
              <a:spcBef>
                <a:spcPts val="0"/>
              </a:spcBef>
              <a:spcAft>
                <a:spcPts val="0"/>
              </a:spcAft>
              <a:buNone/>
              <a:defRPr sz="900">
                <a:solidFill>
                  <a:srgbClr val="898989"/>
                </a:solidFill>
                <a:latin typeface="Verdana"/>
                <a:ea typeface="Verdana"/>
                <a:cs typeface="Verdana"/>
                <a:sym typeface="Verdana"/>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6"/>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42" name="Google Shape;42;p6"/>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43" name="Google Shape;43;p6"/>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4" name="Google Shape;44;p6"/>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45" name="Google Shape;45;p6"/>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6" name="Google Shape;46;p6"/>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6"/>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6"/>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900">
                <a:solidFill>
                  <a:srgbClr val="898989"/>
                </a:solidFill>
                <a:latin typeface="Verdana"/>
                <a:ea typeface="Verdana"/>
                <a:cs typeface="Verdana"/>
                <a:sym typeface="Verdana"/>
              </a:defRPr>
            </a:lvl1pPr>
            <a:lvl2pPr marL="0" marR="0" lvl="1" indent="0" algn="r">
              <a:spcBef>
                <a:spcPts val="0"/>
              </a:spcBef>
              <a:spcAft>
                <a:spcPts val="0"/>
              </a:spcAft>
              <a:buNone/>
              <a:defRPr sz="900">
                <a:solidFill>
                  <a:srgbClr val="898989"/>
                </a:solidFill>
                <a:latin typeface="Verdana"/>
                <a:ea typeface="Verdana"/>
                <a:cs typeface="Verdana"/>
                <a:sym typeface="Verdana"/>
              </a:defRPr>
            </a:lvl2pPr>
            <a:lvl3pPr marL="0" marR="0" lvl="2" indent="0" algn="r">
              <a:spcBef>
                <a:spcPts val="0"/>
              </a:spcBef>
              <a:spcAft>
                <a:spcPts val="0"/>
              </a:spcAft>
              <a:buNone/>
              <a:defRPr sz="900">
                <a:solidFill>
                  <a:srgbClr val="898989"/>
                </a:solidFill>
                <a:latin typeface="Verdana"/>
                <a:ea typeface="Verdana"/>
                <a:cs typeface="Verdana"/>
                <a:sym typeface="Verdana"/>
              </a:defRPr>
            </a:lvl3pPr>
            <a:lvl4pPr marL="0" marR="0" lvl="3" indent="0" algn="r">
              <a:spcBef>
                <a:spcPts val="0"/>
              </a:spcBef>
              <a:spcAft>
                <a:spcPts val="0"/>
              </a:spcAft>
              <a:buNone/>
              <a:defRPr sz="900">
                <a:solidFill>
                  <a:srgbClr val="898989"/>
                </a:solidFill>
                <a:latin typeface="Verdana"/>
                <a:ea typeface="Verdana"/>
                <a:cs typeface="Verdana"/>
                <a:sym typeface="Verdana"/>
              </a:defRPr>
            </a:lvl4pPr>
            <a:lvl5pPr marL="0" marR="0" lvl="4" indent="0" algn="r">
              <a:spcBef>
                <a:spcPts val="0"/>
              </a:spcBef>
              <a:spcAft>
                <a:spcPts val="0"/>
              </a:spcAft>
              <a:buNone/>
              <a:defRPr sz="900">
                <a:solidFill>
                  <a:srgbClr val="898989"/>
                </a:solidFill>
                <a:latin typeface="Verdana"/>
                <a:ea typeface="Verdana"/>
                <a:cs typeface="Verdana"/>
                <a:sym typeface="Verdana"/>
              </a:defRPr>
            </a:lvl5pPr>
            <a:lvl6pPr marL="0" marR="0" lvl="5" indent="0" algn="r">
              <a:spcBef>
                <a:spcPts val="0"/>
              </a:spcBef>
              <a:spcAft>
                <a:spcPts val="0"/>
              </a:spcAft>
              <a:buNone/>
              <a:defRPr sz="900">
                <a:solidFill>
                  <a:srgbClr val="898989"/>
                </a:solidFill>
                <a:latin typeface="Verdana"/>
                <a:ea typeface="Verdana"/>
                <a:cs typeface="Verdana"/>
                <a:sym typeface="Verdana"/>
              </a:defRPr>
            </a:lvl6pPr>
            <a:lvl7pPr marL="0" marR="0" lvl="6" indent="0" algn="r">
              <a:spcBef>
                <a:spcPts val="0"/>
              </a:spcBef>
              <a:spcAft>
                <a:spcPts val="0"/>
              </a:spcAft>
              <a:buNone/>
              <a:defRPr sz="900">
                <a:solidFill>
                  <a:srgbClr val="898989"/>
                </a:solidFill>
                <a:latin typeface="Verdana"/>
                <a:ea typeface="Verdana"/>
                <a:cs typeface="Verdana"/>
                <a:sym typeface="Verdana"/>
              </a:defRPr>
            </a:lvl7pPr>
            <a:lvl8pPr marL="0" marR="0" lvl="7" indent="0" algn="r">
              <a:spcBef>
                <a:spcPts val="0"/>
              </a:spcBef>
              <a:spcAft>
                <a:spcPts val="0"/>
              </a:spcAft>
              <a:buNone/>
              <a:defRPr sz="900">
                <a:solidFill>
                  <a:srgbClr val="898989"/>
                </a:solidFill>
                <a:latin typeface="Verdana"/>
                <a:ea typeface="Verdana"/>
                <a:cs typeface="Verdana"/>
                <a:sym typeface="Verdana"/>
              </a:defRPr>
            </a:lvl8pPr>
            <a:lvl9pPr marL="0" marR="0" lvl="8" indent="0" algn="r">
              <a:spcBef>
                <a:spcPts val="0"/>
              </a:spcBef>
              <a:spcAft>
                <a:spcPts val="0"/>
              </a:spcAft>
              <a:buNone/>
              <a:defRPr sz="900">
                <a:solidFill>
                  <a:srgbClr val="898989"/>
                </a:solidFill>
                <a:latin typeface="Verdana"/>
                <a:ea typeface="Verdana"/>
                <a:cs typeface="Verdana"/>
                <a:sym typeface="Verdana"/>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7"/>
          <p:cNvSpPr txBox="1">
            <a:spLocks noGrp="1"/>
          </p:cNvSpPr>
          <p:nvPr>
            <p:ph type="title"/>
          </p:nvPr>
        </p:nvSpPr>
        <p:spPr>
          <a:xfrm>
            <a:off x="628650" y="365125"/>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51" name="Google Shape;51;p7"/>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7"/>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7"/>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900">
                <a:solidFill>
                  <a:srgbClr val="898989"/>
                </a:solidFill>
                <a:latin typeface="Verdana"/>
                <a:ea typeface="Verdana"/>
                <a:cs typeface="Verdana"/>
                <a:sym typeface="Verdana"/>
              </a:defRPr>
            </a:lvl1pPr>
            <a:lvl2pPr marL="0" marR="0" lvl="1" indent="0" algn="r">
              <a:spcBef>
                <a:spcPts val="0"/>
              </a:spcBef>
              <a:spcAft>
                <a:spcPts val="0"/>
              </a:spcAft>
              <a:buNone/>
              <a:defRPr sz="900">
                <a:solidFill>
                  <a:srgbClr val="898989"/>
                </a:solidFill>
                <a:latin typeface="Verdana"/>
                <a:ea typeface="Verdana"/>
                <a:cs typeface="Verdana"/>
                <a:sym typeface="Verdana"/>
              </a:defRPr>
            </a:lvl2pPr>
            <a:lvl3pPr marL="0" marR="0" lvl="2" indent="0" algn="r">
              <a:spcBef>
                <a:spcPts val="0"/>
              </a:spcBef>
              <a:spcAft>
                <a:spcPts val="0"/>
              </a:spcAft>
              <a:buNone/>
              <a:defRPr sz="900">
                <a:solidFill>
                  <a:srgbClr val="898989"/>
                </a:solidFill>
                <a:latin typeface="Verdana"/>
                <a:ea typeface="Verdana"/>
                <a:cs typeface="Verdana"/>
                <a:sym typeface="Verdana"/>
              </a:defRPr>
            </a:lvl3pPr>
            <a:lvl4pPr marL="0" marR="0" lvl="3" indent="0" algn="r">
              <a:spcBef>
                <a:spcPts val="0"/>
              </a:spcBef>
              <a:spcAft>
                <a:spcPts val="0"/>
              </a:spcAft>
              <a:buNone/>
              <a:defRPr sz="900">
                <a:solidFill>
                  <a:srgbClr val="898989"/>
                </a:solidFill>
                <a:latin typeface="Verdana"/>
                <a:ea typeface="Verdana"/>
                <a:cs typeface="Verdana"/>
                <a:sym typeface="Verdana"/>
              </a:defRPr>
            </a:lvl4pPr>
            <a:lvl5pPr marL="0" marR="0" lvl="4" indent="0" algn="r">
              <a:spcBef>
                <a:spcPts val="0"/>
              </a:spcBef>
              <a:spcAft>
                <a:spcPts val="0"/>
              </a:spcAft>
              <a:buNone/>
              <a:defRPr sz="900">
                <a:solidFill>
                  <a:srgbClr val="898989"/>
                </a:solidFill>
                <a:latin typeface="Verdana"/>
                <a:ea typeface="Verdana"/>
                <a:cs typeface="Verdana"/>
                <a:sym typeface="Verdana"/>
              </a:defRPr>
            </a:lvl5pPr>
            <a:lvl6pPr marL="0" marR="0" lvl="5" indent="0" algn="r">
              <a:spcBef>
                <a:spcPts val="0"/>
              </a:spcBef>
              <a:spcAft>
                <a:spcPts val="0"/>
              </a:spcAft>
              <a:buNone/>
              <a:defRPr sz="900">
                <a:solidFill>
                  <a:srgbClr val="898989"/>
                </a:solidFill>
                <a:latin typeface="Verdana"/>
                <a:ea typeface="Verdana"/>
                <a:cs typeface="Verdana"/>
                <a:sym typeface="Verdana"/>
              </a:defRPr>
            </a:lvl6pPr>
            <a:lvl7pPr marL="0" marR="0" lvl="6" indent="0" algn="r">
              <a:spcBef>
                <a:spcPts val="0"/>
              </a:spcBef>
              <a:spcAft>
                <a:spcPts val="0"/>
              </a:spcAft>
              <a:buNone/>
              <a:defRPr sz="900">
                <a:solidFill>
                  <a:srgbClr val="898989"/>
                </a:solidFill>
                <a:latin typeface="Verdana"/>
                <a:ea typeface="Verdana"/>
                <a:cs typeface="Verdana"/>
                <a:sym typeface="Verdana"/>
              </a:defRPr>
            </a:lvl7pPr>
            <a:lvl8pPr marL="0" marR="0" lvl="7" indent="0" algn="r">
              <a:spcBef>
                <a:spcPts val="0"/>
              </a:spcBef>
              <a:spcAft>
                <a:spcPts val="0"/>
              </a:spcAft>
              <a:buNone/>
              <a:defRPr sz="900">
                <a:solidFill>
                  <a:srgbClr val="898989"/>
                </a:solidFill>
                <a:latin typeface="Verdana"/>
                <a:ea typeface="Verdana"/>
                <a:cs typeface="Verdana"/>
                <a:sym typeface="Verdana"/>
              </a:defRPr>
            </a:lvl8pPr>
            <a:lvl9pPr marL="0" marR="0" lvl="8" indent="0" algn="r">
              <a:spcBef>
                <a:spcPts val="0"/>
              </a:spcBef>
              <a:spcAft>
                <a:spcPts val="0"/>
              </a:spcAft>
              <a:buNone/>
              <a:defRPr sz="900">
                <a:solidFill>
                  <a:srgbClr val="898989"/>
                </a:solidFill>
                <a:latin typeface="Verdana"/>
                <a:ea typeface="Verdana"/>
                <a:cs typeface="Verdana"/>
                <a:sym typeface="Verdana"/>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8"/>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8"/>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8"/>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900">
                <a:solidFill>
                  <a:srgbClr val="898989"/>
                </a:solidFill>
                <a:latin typeface="Verdana"/>
                <a:ea typeface="Verdana"/>
                <a:cs typeface="Verdana"/>
                <a:sym typeface="Verdana"/>
              </a:defRPr>
            </a:lvl1pPr>
            <a:lvl2pPr marL="0" marR="0" lvl="1" indent="0" algn="r">
              <a:spcBef>
                <a:spcPts val="0"/>
              </a:spcBef>
              <a:spcAft>
                <a:spcPts val="0"/>
              </a:spcAft>
              <a:buNone/>
              <a:defRPr sz="900">
                <a:solidFill>
                  <a:srgbClr val="898989"/>
                </a:solidFill>
                <a:latin typeface="Verdana"/>
                <a:ea typeface="Verdana"/>
                <a:cs typeface="Verdana"/>
                <a:sym typeface="Verdana"/>
              </a:defRPr>
            </a:lvl2pPr>
            <a:lvl3pPr marL="0" marR="0" lvl="2" indent="0" algn="r">
              <a:spcBef>
                <a:spcPts val="0"/>
              </a:spcBef>
              <a:spcAft>
                <a:spcPts val="0"/>
              </a:spcAft>
              <a:buNone/>
              <a:defRPr sz="900">
                <a:solidFill>
                  <a:srgbClr val="898989"/>
                </a:solidFill>
                <a:latin typeface="Verdana"/>
                <a:ea typeface="Verdana"/>
                <a:cs typeface="Verdana"/>
                <a:sym typeface="Verdana"/>
              </a:defRPr>
            </a:lvl3pPr>
            <a:lvl4pPr marL="0" marR="0" lvl="3" indent="0" algn="r">
              <a:spcBef>
                <a:spcPts val="0"/>
              </a:spcBef>
              <a:spcAft>
                <a:spcPts val="0"/>
              </a:spcAft>
              <a:buNone/>
              <a:defRPr sz="900">
                <a:solidFill>
                  <a:srgbClr val="898989"/>
                </a:solidFill>
                <a:latin typeface="Verdana"/>
                <a:ea typeface="Verdana"/>
                <a:cs typeface="Verdana"/>
                <a:sym typeface="Verdana"/>
              </a:defRPr>
            </a:lvl4pPr>
            <a:lvl5pPr marL="0" marR="0" lvl="4" indent="0" algn="r">
              <a:spcBef>
                <a:spcPts val="0"/>
              </a:spcBef>
              <a:spcAft>
                <a:spcPts val="0"/>
              </a:spcAft>
              <a:buNone/>
              <a:defRPr sz="900">
                <a:solidFill>
                  <a:srgbClr val="898989"/>
                </a:solidFill>
                <a:latin typeface="Verdana"/>
                <a:ea typeface="Verdana"/>
                <a:cs typeface="Verdana"/>
                <a:sym typeface="Verdana"/>
              </a:defRPr>
            </a:lvl5pPr>
            <a:lvl6pPr marL="0" marR="0" lvl="5" indent="0" algn="r">
              <a:spcBef>
                <a:spcPts val="0"/>
              </a:spcBef>
              <a:spcAft>
                <a:spcPts val="0"/>
              </a:spcAft>
              <a:buNone/>
              <a:defRPr sz="900">
                <a:solidFill>
                  <a:srgbClr val="898989"/>
                </a:solidFill>
                <a:latin typeface="Verdana"/>
                <a:ea typeface="Verdana"/>
                <a:cs typeface="Verdana"/>
                <a:sym typeface="Verdana"/>
              </a:defRPr>
            </a:lvl6pPr>
            <a:lvl7pPr marL="0" marR="0" lvl="6" indent="0" algn="r">
              <a:spcBef>
                <a:spcPts val="0"/>
              </a:spcBef>
              <a:spcAft>
                <a:spcPts val="0"/>
              </a:spcAft>
              <a:buNone/>
              <a:defRPr sz="900">
                <a:solidFill>
                  <a:srgbClr val="898989"/>
                </a:solidFill>
                <a:latin typeface="Verdana"/>
                <a:ea typeface="Verdana"/>
                <a:cs typeface="Verdana"/>
                <a:sym typeface="Verdana"/>
              </a:defRPr>
            </a:lvl7pPr>
            <a:lvl8pPr marL="0" marR="0" lvl="7" indent="0" algn="r">
              <a:spcBef>
                <a:spcPts val="0"/>
              </a:spcBef>
              <a:spcAft>
                <a:spcPts val="0"/>
              </a:spcAft>
              <a:buNone/>
              <a:defRPr sz="900">
                <a:solidFill>
                  <a:srgbClr val="898989"/>
                </a:solidFill>
                <a:latin typeface="Verdana"/>
                <a:ea typeface="Verdana"/>
                <a:cs typeface="Verdana"/>
                <a:sym typeface="Verdana"/>
              </a:defRPr>
            </a:lvl8pPr>
            <a:lvl9pPr marL="0" marR="0" lvl="8" indent="0" algn="r">
              <a:spcBef>
                <a:spcPts val="0"/>
              </a:spcBef>
              <a:spcAft>
                <a:spcPts val="0"/>
              </a:spcAft>
              <a:buNone/>
              <a:defRPr sz="900">
                <a:solidFill>
                  <a:srgbClr val="898989"/>
                </a:solidFill>
                <a:latin typeface="Verdana"/>
                <a:ea typeface="Verdana"/>
                <a:cs typeface="Verdana"/>
                <a:sym typeface="Verdana"/>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9"/>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SzPts val="1400"/>
              <a:buNone/>
              <a:defRPr sz="2400"/>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60" name="Google Shape;60;p9"/>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Autofit/>
          </a:bodyPr>
          <a:lstStyle>
            <a:lvl1pPr marL="457200" lvl="0" indent="-381000" algn="l">
              <a:lnSpc>
                <a:spcPct val="90000"/>
              </a:lnSpc>
              <a:spcBef>
                <a:spcPts val="750"/>
              </a:spcBef>
              <a:spcAft>
                <a:spcPts val="0"/>
              </a:spcAft>
              <a:buClr>
                <a:schemeClr val="dk1"/>
              </a:buClr>
              <a:buSzPts val="2400"/>
              <a:buChar char="•"/>
              <a:defRPr sz="2400"/>
            </a:lvl1pPr>
            <a:lvl2pPr marL="914400" lvl="1" indent="-361950" algn="l">
              <a:lnSpc>
                <a:spcPct val="90000"/>
              </a:lnSpc>
              <a:spcBef>
                <a:spcPts val="375"/>
              </a:spcBef>
              <a:spcAft>
                <a:spcPts val="0"/>
              </a:spcAft>
              <a:buClr>
                <a:schemeClr val="dk1"/>
              </a:buClr>
              <a:buSzPts val="2100"/>
              <a:buChar char="•"/>
              <a:defRPr sz="2100"/>
            </a:lvl2pPr>
            <a:lvl3pPr marL="1371600" lvl="2" indent="-342900" algn="l">
              <a:lnSpc>
                <a:spcPct val="90000"/>
              </a:lnSpc>
              <a:spcBef>
                <a:spcPts val="375"/>
              </a:spcBef>
              <a:spcAft>
                <a:spcPts val="0"/>
              </a:spcAft>
              <a:buClr>
                <a:schemeClr val="dk1"/>
              </a:buClr>
              <a:buSzPts val="1800"/>
              <a:buChar char="•"/>
              <a:defRPr sz="1800"/>
            </a:lvl3pPr>
            <a:lvl4pPr marL="1828800" lvl="3" indent="-323850" algn="l">
              <a:lnSpc>
                <a:spcPct val="90000"/>
              </a:lnSpc>
              <a:spcBef>
                <a:spcPts val="375"/>
              </a:spcBef>
              <a:spcAft>
                <a:spcPts val="0"/>
              </a:spcAft>
              <a:buClr>
                <a:schemeClr val="dk1"/>
              </a:buClr>
              <a:buSzPts val="1500"/>
              <a:buChar char="•"/>
              <a:defRPr sz="1500"/>
            </a:lvl4pPr>
            <a:lvl5pPr marL="2286000" lvl="4" indent="-323850" algn="l">
              <a:lnSpc>
                <a:spcPct val="90000"/>
              </a:lnSpc>
              <a:spcBef>
                <a:spcPts val="375"/>
              </a:spcBef>
              <a:spcAft>
                <a:spcPts val="0"/>
              </a:spcAft>
              <a:buClr>
                <a:schemeClr val="dk1"/>
              </a:buClr>
              <a:buSzPts val="1500"/>
              <a:buChar char="•"/>
              <a:defRPr sz="1500"/>
            </a:lvl5pPr>
            <a:lvl6pPr marL="2743200" lvl="5" indent="-323850" algn="l">
              <a:lnSpc>
                <a:spcPct val="90000"/>
              </a:lnSpc>
              <a:spcBef>
                <a:spcPts val="375"/>
              </a:spcBef>
              <a:spcAft>
                <a:spcPts val="0"/>
              </a:spcAft>
              <a:buClr>
                <a:schemeClr val="dk1"/>
              </a:buClr>
              <a:buSzPts val="1500"/>
              <a:buChar char="•"/>
              <a:defRPr sz="1500"/>
            </a:lvl6pPr>
            <a:lvl7pPr marL="3200400" lvl="6" indent="-323850" algn="l">
              <a:lnSpc>
                <a:spcPct val="90000"/>
              </a:lnSpc>
              <a:spcBef>
                <a:spcPts val="375"/>
              </a:spcBef>
              <a:spcAft>
                <a:spcPts val="0"/>
              </a:spcAft>
              <a:buClr>
                <a:schemeClr val="dk1"/>
              </a:buClr>
              <a:buSzPts val="1500"/>
              <a:buChar char="•"/>
              <a:defRPr sz="1500"/>
            </a:lvl7pPr>
            <a:lvl8pPr marL="3657600" lvl="7" indent="-323850" algn="l">
              <a:lnSpc>
                <a:spcPct val="90000"/>
              </a:lnSpc>
              <a:spcBef>
                <a:spcPts val="375"/>
              </a:spcBef>
              <a:spcAft>
                <a:spcPts val="0"/>
              </a:spcAft>
              <a:buClr>
                <a:schemeClr val="dk1"/>
              </a:buClr>
              <a:buSzPts val="1500"/>
              <a:buChar char="•"/>
              <a:defRPr sz="1500"/>
            </a:lvl8pPr>
            <a:lvl9pPr marL="4114800" lvl="8" indent="-323850" algn="l">
              <a:lnSpc>
                <a:spcPct val="90000"/>
              </a:lnSpc>
              <a:spcBef>
                <a:spcPts val="375"/>
              </a:spcBef>
              <a:spcAft>
                <a:spcPts val="0"/>
              </a:spcAft>
              <a:buClr>
                <a:schemeClr val="dk1"/>
              </a:buClr>
              <a:buSzPts val="1500"/>
              <a:buChar char="•"/>
              <a:defRPr sz="1500"/>
            </a:lvl9pPr>
          </a:lstStyle>
          <a:p>
            <a:endParaRPr/>
          </a:p>
        </p:txBody>
      </p:sp>
      <p:sp>
        <p:nvSpPr>
          <p:cNvPr id="61" name="Google Shape;61;p9"/>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750"/>
              </a:spcBef>
              <a:spcAft>
                <a:spcPts val="0"/>
              </a:spcAft>
              <a:buClr>
                <a:schemeClr val="dk1"/>
              </a:buClr>
              <a:buSzPts val="1200"/>
              <a:buNone/>
              <a:defRPr sz="1200"/>
            </a:lvl1pPr>
            <a:lvl2pPr marL="914400" lvl="1" indent="-228600" algn="l">
              <a:lnSpc>
                <a:spcPct val="90000"/>
              </a:lnSpc>
              <a:spcBef>
                <a:spcPts val="375"/>
              </a:spcBef>
              <a:spcAft>
                <a:spcPts val="0"/>
              </a:spcAft>
              <a:buClr>
                <a:schemeClr val="dk1"/>
              </a:buClr>
              <a:buSzPts val="1050"/>
              <a:buNone/>
              <a:defRPr sz="1050"/>
            </a:lvl2pPr>
            <a:lvl3pPr marL="1371600" lvl="2" indent="-228600" algn="l">
              <a:lnSpc>
                <a:spcPct val="90000"/>
              </a:lnSpc>
              <a:spcBef>
                <a:spcPts val="375"/>
              </a:spcBef>
              <a:spcAft>
                <a:spcPts val="0"/>
              </a:spcAft>
              <a:buClr>
                <a:schemeClr val="dk1"/>
              </a:buClr>
              <a:buSzPts val="900"/>
              <a:buNone/>
              <a:defRPr sz="900"/>
            </a:lvl3pPr>
            <a:lvl4pPr marL="1828800" lvl="3" indent="-228600" algn="l">
              <a:lnSpc>
                <a:spcPct val="90000"/>
              </a:lnSpc>
              <a:spcBef>
                <a:spcPts val="375"/>
              </a:spcBef>
              <a:spcAft>
                <a:spcPts val="0"/>
              </a:spcAft>
              <a:buClr>
                <a:schemeClr val="dk1"/>
              </a:buClr>
              <a:buSzPts val="750"/>
              <a:buNone/>
              <a:defRPr sz="750"/>
            </a:lvl4pPr>
            <a:lvl5pPr marL="2286000" lvl="4" indent="-228600" algn="l">
              <a:lnSpc>
                <a:spcPct val="90000"/>
              </a:lnSpc>
              <a:spcBef>
                <a:spcPts val="375"/>
              </a:spcBef>
              <a:spcAft>
                <a:spcPts val="0"/>
              </a:spcAft>
              <a:buClr>
                <a:schemeClr val="dk1"/>
              </a:buClr>
              <a:buSzPts val="750"/>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endParaRPr/>
          </a:p>
        </p:txBody>
      </p:sp>
      <p:sp>
        <p:nvSpPr>
          <p:cNvPr id="62" name="Google Shape;62;p9"/>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9"/>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9"/>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900">
                <a:solidFill>
                  <a:srgbClr val="898989"/>
                </a:solidFill>
                <a:latin typeface="Verdana"/>
                <a:ea typeface="Verdana"/>
                <a:cs typeface="Verdana"/>
                <a:sym typeface="Verdana"/>
              </a:defRPr>
            </a:lvl1pPr>
            <a:lvl2pPr marL="0" marR="0" lvl="1" indent="0" algn="r">
              <a:spcBef>
                <a:spcPts val="0"/>
              </a:spcBef>
              <a:spcAft>
                <a:spcPts val="0"/>
              </a:spcAft>
              <a:buNone/>
              <a:defRPr sz="900">
                <a:solidFill>
                  <a:srgbClr val="898989"/>
                </a:solidFill>
                <a:latin typeface="Verdana"/>
                <a:ea typeface="Verdana"/>
                <a:cs typeface="Verdana"/>
                <a:sym typeface="Verdana"/>
              </a:defRPr>
            </a:lvl2pPr>
            <a:lvl3pPr marL="0" marR="0" lvl="2" indent="0" algn="r">
              <a:spcBef>
                <a:spcPts val="0"/>
              </a:spcBef>
              <a:spcAft>
                <a:spcPts val="0"/>
              </a:spcAft>
              <a:buNone/>
              <a:defRPr sz="900">
                <a:solidFill>
                  <a:srgbClr val="898989"/>
                </a:solidFill>
                <a:latin typeface="Verdana"/>
                <a:ea typeface="Verdana"/>
                <a:cs typeface="Verdana"/>
                <a:sym typeface="Verdana"/>
              </a:defRPr>
            </a:lvl3pPr>
            <a:lvl4pPr marL="0" marR="0" lvl="3" indent="0" algn="r">
              <a:spcBef>
                <a:spcPts val="0"/>
              </a:spcBef>
              <a:spcAft>
                <a:spcPts val="0"/>
              </a:spcAft>
              <a:buNone/>
              <a:defRPr sz="900">
                <a:solidFill>
                  <a:srgbClr val="898989"/>
                </a:solidFill>
                <a:latin typeface="Verdana"/>
                <a:ea typeface="Verdana"/>
                <a:cs typeface="Verdana"/>
                <a:sym typeface="Verdana"/>
              </a:defRPr>
            </a:lvl4pPr>
            <a:lvl5pPr marL="0" marR="0" lvl="4" indent="0" algn="r">
              <a:spcBef>
                <a:spcPts val="0"/>
              </a:spcBef>
              <a:spcAft>
                <a:spcPts val="0"/>
              </a:spcAft>
              <a:buNone/>
              <a:defRPr sz="900">
                <a:solidFill>
                  <a:srgbClr val="898989"/>
                </a:solidFill>
                <a:latin typeface="Verdana"/>
                <a:ea typeface="Verdana"/>
                <a:cs typeface="Verdana"/>
                <a:sym typeface="Verdana"/>
              </a:defRPr>
            </a:lvl5pPr>
            <a:lvl6pPr marL="0" marR="0" lvl="5" indent="0" algn="r">
              <a:spcBef>
                <a:spcPts val="0"/>
              </a:spcBef>
              <a:spcAft>
                <a:spcPts val="0"/>
              </a:spcAft>
              <a:buNone/>
              <a:defRPr sz="900">
                <a:solidFill>
                  <a:srgbClr val="898989"/>
                </a:solidFill>
                <a:latin typeface="Verdana"/>
                <a:ea typeface="Verdana"/>
                <a:cs typeface="Verdana"/>
                <a:sym typeface="Verdana"/>
              </a:defRPr>
            </a:lvl6pPr>
            <a:lvl7pPr marL="0" marR="0" lvl="6" indent="0" algn="r">
              <a:spcBef>
                <a:spcPts val="0"/>
              </a:spcBef>
              <a:spcAft>
                <a:spcPts val="0"/>
              </a:spcAft>
              <a:buNone/>
              <a:defRPr sz="900">
                <a:solidFill>
                  <a:srgbClr val="898989"/>
                </a:solidFill>
                <a:latin typeface="Verdana"/>
                <a:ea typeface="Verdana"/>
                <a:cs typeface="Verdana"/>
                <a:sym typeface="Verdana"/>
              </a:defRPr>
            </a:lvl7pPr>
            <a:lvl8pPr marL="0" marR="0" lvl="7" indent="0" algn="r">
              <a:spcBef>
                <a:spcPts val="0"/>
              </a:spcBef>
              <a:spcAft>
                <a:spcPts val="0"/>
              </a:spcAft>
              <a:buNone/>
              <a:defRPr sz="900">
                <a:solidFill>
                  <a:srgbClr val="898989"/>
                </a:solidFill>
                <a:latin typeface="Verdana"/>
                <a:ea typeface="Verdana"/>
                <a:cs typeface="Verdana"/>
                <a:sym typeface="Verdana"/>
              </a:defRPr>
            </a:lvl8pPr>
            <a:lvl9pPr marL="0" marR="0" lvl="8" indent="0" algn="r">
              <a:spcBef>
                <a:spcPts val="0"/>
              </a:spcBef>
              <a:spcAft>
                <a:spcPts val="0"/>
              </a:spcAft>
              <a:buNone/>
              <a:defRPr sz="900">
                <a:solidFill>
                  <a:srgbClr val="898989"/>
                </a:solidFill>
                <a:latin typeface="Verdana"/>
                <a:ea typeface="Verdana"/>
                <a:cs typeface="Verdana"/>
                <a:sym typeface="Verdana"/>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SzPts val="1400"/>
              <a:buNone/>
              <a:defRPr sz="2400"/>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67" name="Google Shape;67;p10"/>
          <p:cNvSpPr>
            <a:spLocks noGrp="1"/>
          </p:cNvSpPr>
          <p:nvPr>
            <p:ph type="pic" idx="2"/>
          </p:nvPr>
        </p:nvSpPr>
        <p:spPr>
          <a:xfrm>
            <a:off x="3887391" y="987426"/>
            <a:ext cx="4629150" cy="4873625"/>
          </a:xfrm>
          <a:prstGeom prst="rect">
            <a:avLst/>
          </a:prstGeom>
          <a:noFill/>
          <a:ln>
            <a:noFill/>
          </a:ln>
        </p:spPr>
      </p:sp>
      <p:sp>
        <p:nvSpPr>
          <p:cNvPr id="68" name="Google Shape;68;p10"/>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750"/>
              </a:spcBef>
              <a:spcAft>
                <a:spcPts val="0"/>
              </a:spcAft>
              <a:buClr>
                <a:schemeClr val="dk1"/>
              </a:buClr>
              <a:buSzPts val="1200"/>
              <a:buNone/>
              <a:defRPr sz="1200"/>
            </a:lvl1pPr>
            <a:lvl2pPr marL="914400" lvl="1" indent="-228600" algn="l">
              <a:lnSpc>
                <a:spcPct val="90000"/>
              </a:lnSpc>
              <a:spcBef>
                <a:spcPts val="375"/>
              </a:spcBef>
              <a:spcAft>
                <a:spcPts val="0"/>
              </a:spcAft>
              <a:buClr>
                <a:schemeClr val="dk1"/>
              </a:buClr>
              <a:buSzPts val="1050"/>
              <a:buNone/>
              <a:defRPr sz="1050"/>
            </a:lvl2pPr>
            <a:lvl3pPr marL="1371600" lvl="2" indent="-228600" algn="l">
              <a:lnSpc>
                <a:spcPct val="90000"/>
              </a:lnSpc>
              <a:spcBef>
                <a:spcPts val="375"/>
              </a:spcBef>
              <a:spcAft>
                <a:spcPts val="0"/>
              </a:spcAft>
              <a:buClr>
                <a:schemeClr val="dk1"/>
              </a:buClr>
              <a:buSzPts val="900"/>
              <a:buNone/>
              <a:defRPr sz="900"/>
            </a:lvl3pPr>
            <a:lvl4pPr marL="1828800" lvl="3" indent="-228600" algn="l">
              <a:lnSpc>
                <a:spcPct val="90000"/>
              </a:lnSpc>
              <a:spcBef>
                <a:spcPts val="375"/>
              </a:spcBef>
              <a:spcAft>
                <a:spcPts val="0"/>
              </a:spcAft>
              <a:buClr>
                <a:schemeClr val="dk1"/>
              </a:buClr>
              <a:buSzPts val="750"/>
              <a:buNone/>
              <a:defRPr sz="750"/>
            </a:lvl4pPr>
            <a:lvl5pPr marL="2286000" lvl="4" indent="-228600" algn="l">
              <a:lnSpc>
                <a:spcPct val="90000"/>
              </a:lnSpc>
              <a:spcBef>
                <a:spcPts val="375"/>
              </a:spcBef>
              <a:spcAft>
                <a:spcPts val="0"/>
              </a:spcAft>
              <a:buClr>
                <a:schemeClr val="dk1"/>
              </a:buClr>
              <a:buSzPts val="750"/>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endParaRPr/>
          </a:p>
        </p:txBody>
      </p:sp>
      <p:sp>
        <p:nvSpPr>
          <p:cNvPr id="69" name="Google Shape;69;p10"/>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0"/>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0"/>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900">
                <a:solidFill>
                  <a:srgbClr val="898989"/>
                </a:solidFill>
                <a:latin typeface="Verdana"/>
                <a:ea typeface="Verdana"/>
                <a:cs typeface="Verdana"/>
                <a:sym typeface="Verdana"/>
              </a:defRPr>
            </a:lvl1pPr>
            <a:lvl2pPr marL="0" marR="0" lvl="1" indent="0" algn="r">
              <a:spcBef>
                <a:spcPts val="0"/>
              </a:spcBef>
              <a:spcAft>
                <a:spcPts val="0"/>
              </a:spcAft>
              <a:buNone/>
              <a:defRPr sz="900">
                <a:solidFill>
                  <a:srgbClr val="898989"/>
                </a:solidFill>
                <a:latin typeface="Verdana"/>
                <a:ea typeface="Verdana"/>
                <a:cs typeface="Verdana"/>
                <a:sym typeface="Verdana"/>
              </a:defRPr>
            </a:lvl2pPr>
            <a:lvl3pPr marL="0" marR="0" lvl="2" indent="0" algn="r">
              <a:spcBef>
                <a:spcPts val="0"/>
              </a:spcBef>
              <a:spcAft>
                <a:spcPts val="0"/>
              </a:spcAft>
              <a:buNone/>
              <a:defRPr sz="900">
                <a:solidFill>
                  <a:srgbClr val="898989"/>
                </a:solidFill>
                <a:latin typeface="Verdana"/>
                <a:ea typeface="Verdana"/>
                <a:cs typeface="Verdana"/>
                <a:sym typeface="Verdana"/>
              </a:defRPr>
            </a:lvl3pPr>
            <a:lvl4pPr marL="0" marR="0" lvl="3" indent="0" algn="r">
              <a:spcBef>
                <a:spcPts val="0"/>
              </a:spcBef>
              <a:spcAft>
                <a:spcPts val="0"/>
              </a:spcAft>
              <a:buNone/>
              <a:defRPr sz="900">
                <a:solidFill>
                  <a:srgbClr val="898989"/>
                </a:solidFill>
                <a:latin typeface="Verdana"/>
                <a:ea typeface="Verdana"/>
                <a:cs typeface="Verdana"/>
                <a:sym typeface="Verdana"/>
              </a:defRPr>
            </a:lvl4pPr>
            <a:lvl5pPr marL="0" marR="0" lvl="4" indent="0" algn="r">
              <a:spcBef>
                <a:spcPts val="0"/>
              </a:spcBef>
              <a:spcAft>
                <a:spcPts val="0"/>
              </a:spcAft>
              <a:buNone/>
              <a:defRPr sz="900">
                <a:solidFill>
                  <a:srgbClr val="898989"/>
                </a:solidFill>
                <a:latin typeface="Verdana"/>
                <a:ea typeface="Verdana"/>
                <a:cs typeface="Verdana"/>
                <a:sym typeface="Verdana"/>
              </a:defRPr>
            </a:lvl5pPr>
            <a:lvl6pPr marL="0" marR="0" lvl="5" indent="0" algn="r">
              <a:spcBef>
                <a:spcPts val="0"/>
              </a:spcBef>
              <a:spcAft>
                <a:spcPts val="0"/>
              </a:spcAft>
              <a:buNone/>
              <a:defRPr sz="900">
                <a:solidFill>
                  <a:srgbClr val="898989"/>
                </a:solidFill>
                <a:latin typeface="Verdana"/>
                <a:ea typeface="Verdana"/>
                <a:cs typeface="Verdana"/>
                <a:sym typeface="Verdana"/>
              </a:defRPr>
            </a:lvl6pPr>
            <a:lvl7pPr marL="0" marR="0" lvl="6" indent="0" algn="r">
              <a:spcBef>
                <a:spcPts val="0"/>
              </a:spcBef>
              <a:spcAft>
                <a:spcPts val="0"/>
              </a:spcAft>
              <a:buNone/>
              <a:defRPr sz="900">
                <a:solidFill>
                  <a:srgbClr val="898989"/>
                </a:solidFill>
                <a:latin typeface="Verdana"/>
                <a:ea typeface="Verdana"/>
                <a:cs typeface="Verdana"/>
                <a:sym typeface="Verdana"/>
              </a:defRPr>
            </a:lvl7pPr>
            <a:lvl8pPr marL="0" marR="0" lvl="7" indent="0" algn="r">
              <a:spcBef>
                <a:spcPts val="0"/>
              </a:spcBef>
              <a:spcAft>
                <a:spcPts val="0"/>
              </a:spcAft>
              <a:buNone/>
              <a:defRPr sz="900">
                <a:solidFill>
                  <a:srgbClr val="898989"/>
                </a:solidFill>
                <a:latin typeface="Verdana"/>
                <a:ea typeface="Verdana"/>
                <a:cs typeface="Verdana"/>
                <a:sym typeface="Verdana"/>
              </a:defRPr>
            </a:lvl8pPr>
            <a:lvl9pPr marL="0" marR="0" lvl="8" indent="0" algn="r">
              <a:spcBef>
                <a:spcPts val="0"/>
              </a:spcBef>
              <a:spcAft>
                <a:spcPts val="0"/>
              </a:spcAft>
              <a:buNone/>
              <a:defRPr sz="900">
                <a:solidFill>
                  <a:srgbClr val="898989"/>
                </a:solidFill>
                <a:latin typeface="Verdana"/>
                <a:ea typeface="Verdana"/>
                <a:cs typeface="Verdana"/>
                <a:sym typeface="Verdana"/>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628650" y="365125"/>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74" name="Google Shape;74;p11"/>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75" name="Google Shape;75;p11"/>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1"/>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1"/>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900">
                <a:solidFill>
                  <a:srgbClr val="898989"/>
                </a:solidFill>
                <a:latin typeface="Verdana"/>
                <a:ea typeface="Verdana"/>
                <a:cs typeface="Verdana"/>
                <a:sym typeface="Verdana"/>
              </a:defRPr>
            </a:lvl1pPr>
            <a:lvl2pPr marL="0" marR="0" lvl="1" indent="0" algn="r">
              <a:spcBef>
                <a:spcPts val="0"/>
              </a:spcBef>
              <a:spcAft>
                <a:spcPts val="0"/>
              </a:spcAft>
              <a:buNone/>
              <a:defRPr sz="900">
                <a:solidFill>
                  <a:srgbClr val="898989"/>
                </a:solidFill>
                <a:latin typeface="Verdana"/>
                <a:ea typeface="Verdana"/>
                <a:cs typeface="Verdana"/>
                <a:sym typeface="Verdana"/>
              </a:defRPr>
            </a:lvl2pPr>
            <a:lvl3pPr marL="0" marR="0" lvl="2" indent="0" algn="r">
              <a:spcBef>
                <a:spcPts val="0"/>
              </a:spcBef>
              <a:spcAft>
                <a:spcPts val="0"/>
              </a:spcAft>
              <a:buNone/>
              <a:defRPr sz="900">
                <a:solidFill>
                  <a:srgbClr val="898989"/>
                </a:solidFill>
                <a:latin typeface="Verdana"/>
                <a:ea typeface="Verdana"/>
                <a:cs typeface="Verdana"/>
                <a:sym typeface="Verdana"/>
              </a:defRPr>
            </a:lvl3pPr>
            <a:lvl4pPr marL="0" marR="0" lvl="3" indent="0" algn="r">
              <a:spcBef>
                <a:spcPts val="0"/>
              </a:spcBef>
              <a:spcAft>
                <a:spcPts val="0"/>
              </a:spcAft>
              <a:buNone/>
              <a:defRPr sz="900">
                <a:solidFill>
                  <a:srgbClr val="898989"/>
                </a:solidFill>
                <a:latin typeface="Verdana"/>
                <a:ea typeface="Verdana"/>
                <a:cs typeface="Verdana"/>
                <a:sym typeface="Verdana"/>
              </a:defRPr>
            </a:lvl4pPr>
            <a:lvl5pPr marL="0" marR="0" lvl="4" indent="0" algn="r">
              <a:spcBef>
                <a:spcPts val="0"/>
              </a:spcBef>
              <a:spcAft>
                <a:spcPts val="0"/>
              </a:spcAft>
              <a:buNone/>
              <a:defRPr sz="900">
                <a:solidFill>
                  <a:srgbClr val="898989"/>
                </a:solidFill>
                <a:latin typeface="Verdana"/>
                <a:ea typeface="Verdana"/>
                <a:cs typeface="Verdana"/>
                <a:sym typeface="Verdana"/>
              </a:defRPr>
            </a:lvl5pPr>
            <a:lvl6pPr marL="0" marR="0" lvl="5" indent="0" algn="r">
              <a:spcBef>
                <a:spcPts val="0"/>
              </a:spcBef>
              <a:spcAft>
                <a:spcPts val="0"/>
              </a:spcAft>
              <a:buNone/>
              <a:defRPr sz="900">
                <a:solidFill>
                  <a:srgbClr val="898989"/>
                </a:solidFill>
                <a:latin typeface="Verdana"/>
                <a:ea typeface="Verdana"/>
                <a:cs typeface="Verdana"/>
                <a:sym typeface="Verdana"/>
              </a:defRPr>
            </a:lvl6pPr>
            <a:lvl7pPr marL="0" marR="0" lvl="6" indent="0" algn="r">
              <a:spcBef>
                <a:spcPts val="0"/>
              </a:spcBef>
              <a:spcAft>
                <a:spcPts val="0"/>
              </a:spcAft>
              <a:buNone/>
              <a:defRPr sz="900">
                <a:solidFill>
                  <a:srgbClr val="898989"/>
                </a:solidFill>
                <a:latin typeface="Verdana"/>
                <a:ea typeface="Verdana"/>
                <a:cs typeface="Verdana"/>
                <a:sym typeface="Verdana"/>
              </a:defRPr>
            </a:lvl7pPr>
            <a:lvl8pPr marL="0" marR="0" lvl="7" indent="0" algn="r">
              <a:spcBef>
                <a:spcPts val="0"/>
              </a:spcBef>
              <a:spcAft>
                <a:spcPts val="0"/>
              </a:spcAft>
              <a:buNone/>
              <a:defRPr sz="900">
                <a:solidFill>
                  <a:srgbClr val="898989"/>
                </a:solidFill>
                <a:latin typeface="Verdana"/>
                <a:ea typeface="Verdana"/>
                <a:cs typeface="Verdana"/>
                <a:sym typeface="Verdana"/>
              </a:defRPr>
            </a:lvl8pPr>
            <a:lvl9pPr marL="0" marR="0" lvl="8" indent="0" algn="r">
              <a:spcBef>
                <a:spcPts val="0"/>
              </a:spcBef>
              <a:spcAft>
                <a:spcPts val="0"/>
              </a:spcAft>
              <a:buNone/>
              <a:defRPr sz="900">
                <a:solidFill>
                  <a:srgbClr val="898989"/>
                </a:solidFill>
                <a:latin typeface="Verdana"/>
                <a:ea typeface="Verdana"/>
                <a:cs typeface="Verdana"/>
                <a:sym typeface="Verdana"/>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2"/>
          <p:cNvSpPr txBox="1">
            <a:spLocks noGrp="1"/>
          </p:cNvSpPr>
          <p:nvPr>
            <p:ph type="title"/>
          </p:nvPr>
        </p:nvSpPr>
        <p:spPr>
          <a:xfrm rot="5400000">
            <a:off x="4623594" y="2285207"/>
            <a:ext cx="5811838" cy="1971675"/>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80" name="Google Shape;80;p12"/>
          <p:cNvSpPr txBox="1">
            <a:spLocks noGrp="1"/>
          </p:cNvSpPr>
          <p:nvPr>
            <p:ph type="body" idx="1"/>
          </p:nvPr>
        </p:nvSpPr>
        <p:spPr>
          <a:xfrm rot="5400000">
            <a:off x="623094" y="370681"/>
            <a:ext cx="5811838" cy="5800725"/>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81" name="Google Shape;81;p12"/>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2"/>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2"/>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900">
                <a:solidFill>
                  <a:srgbClr val="898989"/>
                </a:solidFill>
                <a:latin typeface="Verdana"/>
                <a:ea typeface="Verdana"/>
                <a:cs typeface="Verdana"/>
                <a:sym typeface="Verdana"/>
              </a:defRPr>
            </a:lvl1pPr>
            <a:lvl2pPr marL="0" marR="0" lvl="1" indent="0" algn="r">
              <a:spcBef>
                <a:spcPts val="0"/>
              </a:spcBef>
              <a:spcAft>
                <a:spcPts val="0"/>
              </a:spcAft>
              <a:buNone/>
              <a:defRPr sz="900">
                <a:solidFill>
                  <a:srgbClr val="898989"/>
                </a:solidFill>
                <a:latin typeface="Verdana"/>
                <a:ea typeface="Verdana"/>
                <a:cs typeface="Verdana"/>
                <a:sym typeface="Verdana"/>
              </a:defRPr>
            </a:lvl2pPr>
            <a:lvl3pPr marL="0" marR="0" lvl="2" indent="0" algn="r">
              <a:spcBef>
                <a:spcPts val="0"/>
              </a:spcBef>
              <a:spcAft>
                <a:spcPts val="0"/>
              </a:spcAft>
              <a:buNone/>
              <a:defRPr sz="900">
                <a:solidFill>
                  <a:srgbClr val="898989"/>
                </a:solidFill>
                <a:latin typeface="Verdana"/>
                <a:ea typeface="Verdana"/>
                <a:cs typeface="Verdana"/>
                <a:sym typeface="Verdana"/>
              </a:defRPr>
            </a:lvl3pPr>
            <a:lvl4pPr marL="0" marR="0" lvl="3" indent="0" algn="r">
              <a:spcBef>
                <a:spcPts val="0"/>
              </a:spcBef>
              <a:spcAft>
                <a:spcPts val="0"/>
              </a:spcAft>
              <a:buNone/>
              <a:defRPr sz="900">
                <a:solidFill>
                  <a:srgbClr val="898989"/>
                </a:solidFill>
                <a:latin typeface="Verdana"/>
                <a:ea typeface="Verdana"/>
                <a:cs typeface="Verdana"/>
                <a:sym typeface="Verdana"/>
              </a:defRPr>
            </a:lvl4pPr>
            <a:lvl5pPr marL="0" marR="0" lvl="4" indent="0" algn="r">
              <a:spcBef>
                <a:spcPts val="0"/>
              </a:spcBef>
              <a:spcAft>
                <a:spcPts val="0"/>
              </a:spcAft>
              <a:buNone/>
              <a:defRPr sz="900">
                <a:solidFill>
                  <a:srgbClr val="898989"/>
                </a:solidFill>
                <a:latin typeface="Verdana"/>
                <a:ea typeface="Verdana"/>
                <a:cs typeface="Verdana"/>
                <a:sym typeface="Verdana"/>
              </a:defRPr>
            </a:lvl5pPr>
            <a:lvl6pPr marL="0" marR="0" lvl="5" indent="0" algn="r">
              <a:spcBef>
                <a:spcPts val="0"/>
              </a:spcBef>
              <a:spcAft>
                <a:spcPts val="0"/>
              </a:spcAft>
              <a:buNone/>
              <a:defRPr sz="900">
                <a:solidFill>
                  <a:srgbClr val="898989"/>
                </a:solidFill>
                <a:latin typeface="Verdana"/>
                <a:ea typeface="Verdana"/>
                <a:cs typeface="Verdana"/>
                <a:sym typeface="Verdana"/>
              </a:defRPr>
            </a:lvl6pPr>
            <a:lvl7pPr marL="0" marR="0" lvl="6" indent="0" algn="r">
              <a:spcBef>
                <a:spcPts val="0"/>
              </a:spcBef>
              <a:spcAft>
                <a:spcPts val="0"/>
              </a:spcAft>
              <a:buNone/>
              <a:defRPr sz="900">
                <a:solidFill>
                  <a:srgbClr val="898989"/>
                </a:solidFill>
                <a:latin typeface="Verdana"/>
                <a:ea typeface="Verdana"/>
                <a:cs typeface="Verdana"/>
                <a:sym typeface="Verdana"/>
              </a:defRPr>
            </a:lvl7pPr>
            <a:lvl8pPr marL="0" marR="0" lvl="7" indent="0" algn="r">
              <a:spcBef>
                <a:spcPts val="0"/>
              </a:spcBef>
              <a:spcAft>
                <a:spcPts val="0"/>
              </a:spcAft>
              <a:buNone/>
              <a:defRPr sz="900">
                <a:solidFill>
                  <a:srgbClr val="898989"/>
                </a:solidFill>
                <a:latin typeface="Verdana"/>
                <a:ea typeface="Verdana"/>
                <a:cs typeface="Verdana"/>
                <a:sym typeface="Verdana"/>
              </a:defRPr>
            </a:lvl8pPr>
            <a:lvl9pPr marL="0" marR="0" lvl="8" indent="0" algn="r">
              <a:spcBef>
                <a:spcPts val="0"/>
              </a:spcBef>
              <a:spcAft>
                <a:spcPts val="0"/>
              </a:spcAft>
              <a:buNone/>
              <a:defRPr sz="900">
                <a:solidFill>
                  <a:srgbClr val="898989"/>
                </a:solidFill>
                <a:latin typeface="Verdana"/>
                <a:ea typeface="Verdana"/>
                <a:cs typeface="Verdana"/>
                <a:sym typeface="Verdana"/>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628650" y="365125"/>
            <a:ext cx="7886700" cy="1325563"/>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SzPts val="1400"/>
              <a:buNone/>
              <a:defRPr sz="3300" b="0" i="0" u="none" strike="noStrike" cap="none">
                <a:solidFill>
                  <a:schemeClr val="dk1"/>
                </a:solidFill>
                <a:latin typeface="Calibri"/>
                <a:ea typeface="Calibri"/>
                <a:cs typeface="Calibri"/>
                <a:sym typeface="Calibri"/>
              </a:defRPr>
            </a:lvl1pPr>
            <a:lvl2pPr marR="0" lvl="1" algn="l" rtl="0">
              <a:lnSpc>
                <a:spcPct val="90000"/>
              </a:lnSpc>
              <a:spcBef>
                <a:spcPts val="0"/>
              </a:spcBef>
              <a:spcAft>
                <a:spcPts val="0"/>
              </a:spcAft>
              <a:buSzPts val="1400"/>
              <a:buNone/>
              <a:defRPr sz="3300" b="0" i="0" u="none" strike="noStrike" cap="none">
                <a:solidFill>
                  <a:schemeClr val="dk1"/>
                </a:solidFill>
                <a:latin typeface="Calibri"/>
                <a:ea typeface="Calibri"/>
                <a:cs typeface="Calibri"/>
                <a:sym typeface="Calibri"/>
              </a:defRPr>
            </a:lvl2pPr>
            <a:lvl3pPr marR="0" lvl="2" algn="l" rtl="0">
              <a:lnSpc>
                <a:spcPct val="90000"/>
              </a:lnSpc>
              <a:spcBef>
                <a:spcPts val="0"/>
              </a:spcBef>
              <a:spcAft>
                <a:spcPts val="0"/>
              </a:spcAft>
              <a:buSzPts val="1400"/>
              <a:buNone/>
              <a:defRPr sz="3300" b="0" i="0" u="none" strike="noStrike" cap="none">
                <a:solidFill>
                  <a:schemeClr val="dk1"/>
                </a:solidFill>
                <a:latin typeface="Calibri"/>
                <a:ea typeface="Calibri"/>
                <a:cs typeface="Calibri"/>
                <a:sym typeface="Calibri"/>
              </a:defRPr>
            </a:lvl3pPr>
            <a:lvl4pPr marR="0" lvl="3" algn="l" rtl="0">
              <a:lnSpc>
                <a:spcPct val="90000"/>
              </a:lnSpc>
              <a:spcBef>
                <a:spcPts val="0"/>
              </a:spcBef>
              <a:spcAft>
                <a:spcPts val="0"/>
              </a:spcAft>
              <a:buSzPts val="1400"/>
              <a:buNone/>
              <a:defRPr sz="3300" b="0" i="0" u="none" strike="noStrike" cap="none">
                <a:solidFill>
                  <a:schemeClr val="dk1"/>
                </a:solidFill>
                <a:latin typeface="Calibri"/>
                <a:ea typeface="Calibri"/>
                <a:cs typeface="Calibri"/>
                <a:sym typeface="Calibri"/>
              </a:defRPr>
            </a:lvl4pPr>
            <a:lvl5pPr marR="0" lvl="4" algn="l" rtl="0">
              <a:lnSpc>
                <a:spcPct val="90000"/>
              </a:lnSpc>
              <a:spcBef>
                <a:spcPts val="0"/>
              </a:spcBef>
              <a:spcAft>
                <a:spcPts val="0"/>
              </a:spcAft>
              <a:buSzPts val="1400"/>
              <a:buNone/>
              <a:defRPr sz="3300" b="0" i="0" u="none" strike="noStrike" cap="none">
                <a:solidFill>
                  <a:schemeClr val="dk1"/>
                </a:solidFill>
                <a:latin typeface="Calibri"/>
                <a:ea typeface="Calibri"/>
                <a:cs typeface="Calibri"/>
                <a:sym typeface="Calibri"/>
              </a:defRPr>
            </a:lvl5pPr>
            <a:lvl6pPr marR="0" lvl="5" algn="l" rtl="0">
              <a:lnSpc>
                <a:spcPct val="90000"/>
              </a:lnSpc>
              <a:spcBef>
                <a:spcPts val="0"/>
              </a:spcBef>
              <a:spcAft>
                <a:spcPts val="0"/>
              </a:spcAft>
              <a:buSzPts val="1400"/>
              <a:buNone/>
              <a:defRPr sz="3300" b="0" i="0" u="none" strike="noStrike" cap="none">
                <a:solidFill>
                  <a:schemeClr val="dk1"/>
                </a:solidFill>
                <a:latin typeface="Calibri"/>
                <a:ea typeface="Calibri"/>
                <a:cs typeface="Calibri"/>
                <a:sym typeface="Calibri"/>
              </a:defRPr>
            </a:lvl6pPr>
            <a:lvl7pPr marR="0" lvl="6" algn="l" rtl="0">
              <a:lnSpc>
                <a:spcPct val="90000"/>
              </a:lnSpc>
              <a:spcBef>
                <a:spcPts val="0"/>
              </a:spcBef>
              <a:spcAft>
                <a:spcPts val="0"/>
              </a:spcAft>
              <a:buSzPts val="1400"/>
              <a:buNone/>
              <a:defRPr sz="3300" b="0" i="0" u="none" strike="noStrike" cap="none">
                <a:solidFill>
                  <a:schemeClr val="dk1"/>
                </a:solidFill>
                <a:latin typeface="Calibri"/>
                <a:ea typeface="Calibri"/>
                <a:cs typeface="Calibri"/>
                <a:sym typeface="Calibri"/>
              </a:defRPr>
            </a:lvl7pPr>
            <a:lvl8pPr marR="0" lvl="7" algn="l" rtl="0">
              <a:lnSpc>
                <a:spcPct val="90000"/>
              </a:lnSpc>
              <a:spcBef>
                <a:spcPts val="0"/>
              </a:spcBef>
              <a:spcAft>
                <a:spcPts val="0"/>
              </a:spcAft>
              <a:buSzPts val="1400"/>
              <a:buNone/>
              <a:defRPr sz="3300" b="0" i="0" u="none" strike="noStrike" cap="none">
                <a:solidFill>
                  <a:schemeClr val="dk1"/>
                </a:solidFill>
                <a:latin typeface="Calibri"/>
                <a:ea typeface="Calibri"/>
                <a:cs typeface="Calibri"/>
                <a:sym typeface="Calibri"/>
              </a:defRPr>
            </a:lvl8pPr>
            <a:lvl9pPr marR="0" lvl="8" algn="l" rtl="0">
              <a:lnSpc>
                <a:spcPct val="90000"/>
              </a:lnSpc>
              <a:spcBef>
                <a:spcPts val="0"/>
              </a:spcBef>
              <a:spcAft>
                <a:spcPts val="0"/>
              </a:spcAft>
              <a:buSzPts val="1400"/>
              <a:buNone/>
              <a:defRPr sz="3300" b="0" i="0" u="none" strike="noStrike" cap="none">
                <a:solidFill>
                  <a:schemeClr val="dk1"/>
                </a:solidFill>
                <a:latin typeface="Calibri"/>
                <a:ea typeface="Calibri"/>
                <a:cs typeface="Calibri"/>
                <a:sym typeface="Calibri"/>
              </a:defRPr>
            </a:lvl9pPr>
          </a:lstStyle>
          <a:p>
            <a:endParaRPr/>
          </a:p>
        </p:txBody>
      </p:sp>
      <p:sp>
        <p:nvSpPr>
          <p:cNvPr id="11" name="Google Shape;11;p1"/>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Autofit/>
          </a:bodyPr>
          <a:lstStyle>
            <a:lvl1pPr marL="457200" marR="0" lvl="0" indent="-361950" algn="l" rtl="0">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1150" algn="l" rtl="0">
              <a:lnSpc>
                <a:spcPct val="90000"/>
              </a:lnSpc>
              <a:spcBef>
                <a:spcPts val="375"/>
              </a:spcBef>
              <a:spcAft>
                <a:spcPts val="0"/>
              </a:spcAft>
              <a:buClr>
                <a:schemeClr val="dk1"/>
              </a:buClr>
              <a:buSzPts val="1300"/>
              <a:buFont typeface="Arial"/>
              <a:buChar char="•"/>
              <a:defRPr sz="1300" b="0" i="0" u="none" strike="noStrike" cap="none">
                <a:solidFill>
                  <a:schemeClr val="dk1"/>
                </a:solidFill>
                <a:latin typeface="Calibri"/>
                <a:ea typeface="Calibri"/>
                <a:cs typeface="Calibri"/>
                <a:sym typeface="Calibri"/>
              </a:defRPr>
            </a:lvl4pPr>
            <a:lvl5pPr marL="2286000" marR="0" lvl="4" indent="-311150" algn="l" rtl="0">
              <a:lnSpc>
                <a:spcPct val="90000"/>
              </a:lnSpc>
              <a:spcBef>
                <a:spcPts val="375"/>
              </a:spcBef>
              <a:spcAft>
                <a:spcPts val="0"/>
              </a:spcAft>
              <a:buClr>
                <a:schemeClr val="dk1"/>
              </a:buClr>
              <a:buSzPts val="1300"/>
              <a:buFont typeface="Arial"/>
              <a:buChar char="•"/>
              <a:defRPr sz="1300" b="0" i="0" u="none" strike="noStrike" cap="none">
                <a:solidFill>
                  <a:schemeClr val="dk1"/>
                </a:solidFill>
                <a:latin typeface="Calibri"/>
                <a:ea typeface="Calibri"/>
                <a:cs typeface="Calibri"/>
                <a:sym typeface="Calibri"/>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900" b="0" i="0" u="none" strike="noStrike" cap="none">
                <a:solidFill>
                  <a:srgbClr val="888888"/>
                </a:solidFill>
                <a:latin typeface="Verdana"/>
                <a:ea typeface="Verdana"/>
                <a:cs typeface="Verdana"/>
                <a:sym typeface="Verdana"/>
              </a:defRPr>
            </a:lvl1pPr>
            <a:lvl2pPr marR="0" lvl="1" algn="l" rtl="0">
              <a:spcBef>
                <a:spcPts val="0"/>
              </a:spcBef>
              <a:spcAft>
                <a:spcPts val="0"/>
              </a:spcAft>
              <a:buSzPts val="1400"/>
              <a:buNone/>
              <a:defRPr sz="1800" b="0" i="0" u="none" strike="noStrike" cap="none">
                <a:solidFill>
                  <a:schemeClr val="dk1"/>
                </a:solidFill>
                <a:latin typeface="Verdana"/>
                <a:ea typeface="Verdana"/>
                <a:cs typeface="Verdana"/>
                <a:sym typeface="Verdana"/>
              </a:defRPr>
            </a:lvl2pPr>
            <a:lvl3pPr marR="0" lvl="2" algn="l" rtl="0">
              <a:spcBef>
                <a:spcPts val="0"/>
              </a:spcBef>
              <a:spcAft>
                <a:spcPts val="0"/>
              </a:spcAft>
              <a:buSzPts val="1400"/>
              <a:buNone/>
              <a:defRPr sz="1800" b="0" i="0" u="none" strike="noStrike" cap="none">
                <a:solidFill>
                  <a:schemeClr val="dk1"/>
                </a:solidFill>
                <a:latin typeface="Verdana"/>
                <a:ea typeface="Verdana"/>
                <a:cs typeface="Verdana"/>
                <a:sym typeface="Verdana"/>
              </a:defRPr>
            </a:lvl3pPr>
            <a:lvl4pPr marR="0" lvl="3" algn="l" rtl="0">
              <a:spcBef>
                <a:spcPts val="0"/>
              </a:spcBef>
              <a:spcAft>
                <a:spcPts val="0"/>
              </a:spcAft>
              <a:buSzPts val="1400"/>
              <a:buNone/>
              <a:defRPr sz="1800" b="0" i="0" u="none" strike="noStrike" cap="none">
                <a:solidFill>
                  <a:schemeClr val="dk1"/>
                </a:solidFill>
                <a:latin typeface="Verdana"/>
                <a:ea typeface="Verdana"/>
                <a:cs typeface="Verdana"/>
                <a:sym typeface="Verdana"/>
              </a:defRPr>
            </a:lvl4pPr>
            <a:lvl5pPr marR="0" lvl="4" algn="l" rtl="0">
              <a:spcBef>
                <a:spcPts val="0"/>
              </a:spcBef>
              <a:spcAft>
                <a:spcPts val="0"/>
              </a:spcAft>
              <a:buSzPts val="1400"/>
              <a:buNone/>
              <a:defRPr sz="1800" b="0" i="0" u="none" strike="noStrike" cap="none">
                <a:solidFill>
                  <a:schemeClr val="dk1"/>
                </a:solidFill>
                <a:latin typeface="Verdana"/>
                <a:ea typeface="Verdana"/>
                <a:cs typeface="Verdana"/>
                <a:sym typeface="Verdana"/>
              </a:defRPr>
            </a:lvl5pPr>
            <a:lvl6pPr marR="0" lvl="5" algn="l" rtl="0">
              <a:spcBef>
                <a:spcPts val="0"/>
              </a:spcBef>
              <a:spcAft>
                <a:spcPts val="0"/>
              </a:spcAft>
              <a:buSzPts val="1400"/>
              <a:buNone/>
              <a:defRPr sz="1800" b="0" i="0" u="none" strike="noStrike" cap="none">
                <a:solidFill>
                  <a:schemeClr val="dk1"/>
                </a:solidFill>
                <a:latin typeface="Verdana"/>
                <a:ea typeface="Verdana"/>
                <a:cs typeface="Verdana"/>
                <a:sym typeface="Verdana"/>
              </a:defRPr>
            </a:lvl6pPr>
            <a:lvl7pPr marR="0" lvl="6" algn="l" rtl="0">
              <a:spcBef>
                <a:spcPts val="0"/>
              </a:spcBef>
              <a:spcAft>
                <a:spcPts val="0"/>
              </a:spcAft>
              <a:buSzPts val="1400"/>
              <a:buNone/>
              <a:defRPr sz="1800" b="0" i="0" u="none" strike="noStrike" cap="none">
                <a:solidFill>
                  <a:schemeClr val="dk1"/>
                </a:solidFill>
                <a:latin typeface="Verdana"/>
                <a:ea typeface="Verdana"/>
                <a:cs typeface="Verdana"/>
                <a:sym typeface="Verdana"/>
              </a:defRPr>
            </a:lvl7pPr>
            <a:lvl8pPr marR="0" lvl="7" algn="l" rtl="0">
              <a:spcBef>
                <a:spcPts val="0"/>
              </a:spcBef>
              <a:spcAft>
                <a:spcPts val="0"/>
              </a:spcAft>
              <a:buSzPts val="1400"/>
              <a:buNone/>
              <a:defRPr sz="1800" b="0" i="0" u="none" strike="noStrike" cap="none">
                <a:solidFill>
                  <a:schemeClr val="dk1"/>
                </a:solidFill>
                <a:latin typeface="Verdana"/>
                <a:ea typeface="Verdana"/>
                <a:cs typeface="Verdana"/>
                <a:sym typeface="Verdana"/>
              </a:defRPr>
            </a:lvl8pPr>
            <a:lvl9pPr marR="0" lvl="8" algn="l" rtl="0">
              <a:spcBef>
                <a:spcPts val="0"/>
              </a:spcBef>
              <a:spcAft>
                <a:spcPts val="0"/>
              </a:spcAft>
              <a:buSzPts val="1400"/>
              <a:buNone/>
              <a:defRPr sz="1800" b="0" i="0" u="none" strike="noStrike" cap="none">
                <a:solidFill>
                  <a:schemeClr val="dk1"/>
                </a:solidFill>
                <a:latin typeface="Verdana"/>
                <a:ea typeface="Verdana"/>
                <a:cs typeface="Verdana"/>
                <a:sym typeface="Verdana"/>
              </a:defRPr>
            </a:lvl9pPr>
          </a:lstStyle>
          <a:p>
            <a:endParaRPr/>
          </a:p>
        </p:txBody>
      </p:sp>
      <p:sp>
        <p:nvSpPr>
          <p:cNvPr id="13" name="Google Shape;13;p1"/>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900" b="0" i="0" u="none" strike="noStrike" cap="none">
                <a:solidFill>
                  <a:srgbClr val="888888"/>
                </a:solidFill>
                <a:latin typeface="Verdana"/>
                <a:ea typeface="Verdana"/>
                <a:cs typeface="Verdana"/>
                <a:sym typeface="Verdana"/>
              </a:defRPr>
            </a:lvl1pPr>
            <a:lvl2pPr marR="0" lvl="1" algn="l" rtl="0">
              <a:spcBef>
                <a:spcPts val="0"/>
              </a:spcBef>
              <a:spcAft>
                <a:spcPts val="0"/>
              </a:spcAft>
              <a:buSzPts val="1400"/>
              <a:buNone/>
              <a:defRPr sz="1800" b="0" i="0" u="none" strike="noStrike" cap="none">
                <a:solidFill>
                  <a:schemeClr val="dk1"/>
                </a:solidFill>
                <a:latin typeface="Verdana"/>
                <a:ea typeface="Verdana"/>
                <a:cs typeface="Verdana"/>
                <a:sym typeface="Verdana"/>
              </a:defRPr>
            </a:lvl2pPr>
            <a:lvl3pPr marR="0" lvl="2" algn="l" rtl="0">
              <a:spcBef>
                <a:spcPts val="0"/>
              </a:spcBef>
              <a:spcAft>
                <a:spcPts val="0"/>
              </a:spcAft>
              <a:buSzPts val="1400"/>
              <a:buNone/>
              <a:defRPr sz="1800" b="0" i="0" u="none" strike="noStrike" cap="none">
                <a:solidFill>
                  <a:schemeClr val="dk1"/>
                </a:solidFill>
                <a:latin typeface="Verdana"/>
                <a:ea typeface="Verdana"/>
                <a:cs typeface="Verdana"/>
                <a:sym typeface="Verdana"/>
              </a:defRPr>
            </a:lvl3pPr>
            <a:lvl4pPr marR="0" lvl="3" algn="l" rtl="0">
              <a:spcBef>
                <a:spcPts val="0"/>
              </a:spcBef>
              <a:spcAft>
                <a:spcPts val="0"/>
              </a:spcAft>
              <a:buSzPts val="1400"/>
              <a:buNone/>
              <a:defRPr sz="1800" b="0" i="0" u="none" strike="noStrike" cap="none">
                <a:solidFill>
                  <a:schemeClr val="dk1"/>
                </a:solidFill>
                <a:latin typeface="Verdana"/>
                <a:ea typeface="Verdana"/>
                <a:cs typeface="Verdana"/>
                <a:sym typeface="Verdana"/>
              </a:defRPr>
            </a:lvl4pPr>
            <a:lvl5pPr marR="0" lvl="4" algn="l" rtl="0">
              <a:spcBef>
                <a:spcPts val="0"/>
              </a:spcBef>
              <a:spcAft>
                <a:spcPts val="0"/>
              </a:spcAft>
              <a:buSzPts val="1400"/>
              <a:buNone/>
              <a:defRPr sz="1800" b="0" i="0" u="none" strike="noStrike" cap="none">
                <a:solidFill>
                  <a:schemeClr val="dk1"/>
                </a:solidFill>
                <a:latin typeface="Verdana"/>
                <a:ea typeface="Verdana"/>
                <a:cs typeface="Verdana"/>
                <a:sym typeface="Verdana"/>
              </a:defRPr>
            </a:lvl5pPr>
            <a:lvl6pPr marR="0" lvl="5" algn="l" rtl="0">
              <a:spcBef>
                <a:spcPts val="0"/>
              </a:spcBef>
              <a:spcAft>
                <a:spcPts val="0"/>
              </a:spcAft>
              <a:buSzPts val="1400"/>
              <a:buNone/>
              <a:defRPr sz="1800" b="0" i="0" u="none" strike="noStrike" cap="none">
                <a:solidFill>
                  <a:schemeClr val="dk1"/>
                </a:solidFill>
                <a:latin typeface="Verdana"/>
                <a:ea typeface="Verdana"/>
                <a:cs typeface="Verdana"/>
                <a:sym typeface="Verdana"/>
              </a:defRPr>
            </a:lvl6pPr>
            <a:lvl7pPr marR="0" lvl="6" algn="l" rtl="0">
              <a:spcBef>
                <a:spcPts val="0"/>
              </a:spcBef>
              <a:spcAft>
                <a:spcPts val="0"/>
              </a:spcAft>
              <a:buSzPts val="1400"/>
              <a:buNone/>
              <a:defRPr sz="1800" b="0" i="0" u="none" strike="noStrike" cap="none">
                <a:solidFill>
                  <a:schemeClr val="dk1"/>
                </a:solidFill>
                <a:latin typeface="Verdana"/>
                <a:ea typeface="Verdana"/>
                <a:cs typeface="Verdana"/>
                <a:sym typeface="Verdana"/>
              </a:defRPr>
            </a:lvl7pPr>
            <a:lvl8pPr marR="0" lvl="7" algn="l" rtl="0">
              <a:spcBef>
                <a:spcPts val="0"/>
              </a:spcBef>
              <a:spcAft>
                <a:spcPts val="0"/>
              </a:spcAft>
              <a:buSzPts val="1400"/>
              <a:buNone/>
              <a:defRPr sz="1800" b="0" i="0" u="none" strike="noStrike" cap="none">
                <a:solidFill>
                  <a:schemeClr val="dk1"/>
                </a:solidFill>
                <a:latin typeface="Verdana"/>
                <a:ea typeface="Verdana"/>
                <a:cs typeface="Verdana"/>
                <a:sym typeface="Verdana"/>
              </a:defRPr>
            </a:lvl8pPr>
            <a:lvl9pPr marR="0" lvl="8" algn="l" rtl="0">
              <a:spcBef>
                <a:spcPts val="0"/>
              </a:spcBef>
              <a:spcAft>
                <a:spcPts val="0"/>
              </a:spcAft>
              <a:buSzPts val="1400"/>
              <a:buNone/>
              <a:defRPr sz="1800" b="0" i="0" u="none" strike="noStrike" cap="none">
                <a:solidFill>
                  <a:schemeClr val="dk1"/>
                </a:solidFill>
                <a:latin typeface="Verdana"/>
                <a:ea typeface="Verdana"/>
                <a:cs typeface="Verdana"/>
                <a:sym typeface="Verdana"/>
              </a:defRPr>
            </a:lvl9pPr>
          </a:lstStyle>
          <a:p>
            <a:endParaRPr/>
          </a:p>
        </p:txBody>
      </p:sp>
      <p:sp>
        <p:nvSpPr>
          <p:cNvPr id="14" name="Google Shape;14;p1"/>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None/>
              <a:defRPr sz="900" b="0" i="0" u="none" strike="noStrike" cap="none">
                <a:solidFill>
                  <a:srgbClr val="898989"/>
                </a:solidFill>
                <a:latin typeface="Verdana"/>
                <a:ea typeface="Verdana"/>
                <a:cs typeface="Verdana"/>
                <a:sym typeface="Verdana"/>
              </a:defRPr>
            </a:lvl1pPr>
            <a:lvl2pPr marL="0" marR="0" lvl="1" indent="0" algn="r" rtl="0">
              <a:spcBef>
                <a:spcPts val="0"/>
              </a:spcBef>
              <a:spcAft>
                <a:spcPts val="0"/>
              </a:spcAft>
              <a:buNone/>
              <a:defRPr sz="900" b="0" i="0" u="none" strike="noStrike" cap="none">
                <a:solidFill>
                  <a:srgbClr val="898989"/>
                </a:solidFill>
                <a:latin typeface="Verdana"/>
                <a:ea typeface="Verdana"/>
                <a:cs typeface="Verdana"/>
                <a:sym typeface="Verdana"/>
              </a:defRPr>
            </a:lvl2pPr>
            <a:lvl3pPr marL="0" marR="0" lvl="2" indent="0" algn="r" rtl="0">
              <a:spcBef>
                <a:spcPts val="0"/>
              </a:spcBef>
              <a:spcAft>
                <a:spcPts val="0"/>
              </a:spcAft>
              <a:buNone/>
              <a:defRPr sz="900" b="0" i="0" u="none" strike="noStrike" cap="none">
                <a:solidFill>
                  <a:srgbClr val="898989"/>
                </a:solidFill>
                <a:latin typeface="Verdana"/>
                <a:ea typeface="Verdana"/>
                <a:cs typeface="Verdana"/>
                <a:sym typeface="Verdana"/>
              </a:defRPr>
            </a:lvl3pPr>
            <a:lvl4pPr marL="0" marR="0" lvl="3" indent="0" algn="r" rtl="0">
              <a:spcBef>
                <a:spcPts val="0"/>
              </a:spcBef>
              <a:spcAft>
                <a:spcPts val="0"/>
              </a:spcAft>
              <a:buNone/>
              <a:defRPr sz="900" b="0" i="0" u="none" strike="noStrike" cap="none">
                <a:solidFill>
                  <a:srgbClr val="898989"/>
                </a:solidFill>
                <a:latin typeface="Verdana"/>
                <a:ea typeface="Verdana"/>
                <a:cs typeface="Verdana"/>
                <a:sym typeface="Verdana"/>
              </a:defRPr>
            </a:lvl4pPr>
            <a:lvl5pPr marL="0" marR="0" lvl="4" indent="0" algn="r" rtl="0">
              <a:spcBef>
                <a:spcPts val="0"/>
              </a:spcBef>
              <a:spcAft>
                <a:spcPts val="0"/>
              </a:spcAft>
              <a:buNone/>
              <a:defRPr sz="900" b="0" i="0" u="none" strike="noStrike" cap="none">
                <a:solidFill>
                  <a:srgbClr val="898989"/>
                </a:solidFill>
                <a:latin typeface="Verdana"/>
                <a:ea typeface="Verdana"/>
                <a:cs typeface="Verdana"/>
                <a:sym typeface="Verdana"/>
              </a:defRPr>
            </a:lvl5pPr>
            <a:lvl6pPr marL="0" marR="0" lvl="5" indent="0" algn="r" rtl="0">
              <a:spcBef>
                <a:spcPts val="0"/>
              </a:spcBef>
              <a:spcAft>
                <a:spcPts val="0"/>
              </a:spcAft>
              <a:buNone/>
              <a:defRPr sz="900" b="0" i="0" u="none" strike="noStrike" cap="none">
                <a:solidFill>
                  <a:srgbClr val="898989"/>
                </a:solidFill>
                <a:latin typeface="Verdana"/>
                <a:ea typeface="Verdana"/>
                <a:cs typeface="Verdana"/>
                <a:sym typeface="Verdana"/>
              </a:defRPr>
            </a:lvl6pPr>
            <a:lvl7pPr marL="0" marR="0" lvl="6" indent="0" algn="r" rtl="0">
              <a:spcBef>
                <a:spcPts val="0"/>
              </a:spcBef>
              <a:spcAft>
                <a:spcPts val="0"/>
              </a:spcAft>
              <a:buNone/>
              <a:defRPr sz="900" b="0" i="0" u="none" strike="noStrike" cap="none">
                <a:solidFill>
                  <a:srgbClr val="898989"/>
                </a:solidFill>
                <a:latin typeface="Verdana"/>
                <a:ea typeface="Verdana"/>
                <a:cs typeface="Verdana"/>
                <a:sym typeface="Verdana"/>
              </a:defRPr>
            </a:lvl7pPr>
            <a:lvl8pPr marL="0" marR="0" lvl="7" indent="0" algn="r" rtl="0">
              <a:spcBef>
                <a:spcPts val="0"/>
              </a:spcBef>
              <a:spcAft>
                <a:spcPts val="0"/>
              </a:spcAft>
              <a:buNone/>
              <a:defRPr sz="900" b="0" i="0" u="none" strike="noStrike" cap="none">
                <a:solidFill>
                  <a:srgbClr val="898989"/>
                </a:solidFill>
                <a:latin typeface="Verdana"/>
                <a:ea typeface="Verdana"/>
                <a:cs typeface="Verdana"/>
                <a:sym typeface="Verdana"/>
              </a:defRPr>
            </a:lvl8pPr>
            <a:lvl9pPr marL="0" marR="0" lvl="8" indent="0" algn="r" rtl="0">
              <a:spcBef>
                <a:spcPts val="0"/>
              </a:spcBef>
              <a:spcAft>
                <a:spcPts val="0"/>
              </a:spcAft>
              <a:buNone/>
              <a:defRPr sz="900" b="0" i="0" u="none" strike="noStrike" cap="none">
                <a:solidFill>
                  <a:srgbClr val="898989"/>
                </a:solidFill>
                <a:latin typeface="Verdana"/>
                <a:ea typeface="Verdana"/>
                <a:cs typeface="Verdana"/>
                <a:sym typeface="Verdana"/>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60"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5.xml"/><Relationship Id="rId5" Type="http://schemas.openxmlformats.org/officeDocument/2006/relationships/image" Target="../media/image3.sv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3.svg"/><Relationship Id="rId7" Type="http://schemas.openxmlformats.org/officeDocument/2006/relationships/image" Target="../media/image8.svg"/><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image" Target="../media/image7.svg"/><Relationship Id="rId5" Type="http://schemas.openxmlformats.org/officeDocument/2006/relationships/image" Target="../media/image6.svg"/><Relationship Id="rId4" Type="http://schemas.openxmlformats.org/officeDocument/2006/relationships/image" Target="../media/image4.svg"/></Relationships>
</file>

<file path=ppt/slides/_rels/slide1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11.xml"/><Relationship Id="rId1" Type="http://schemas.openxmlformats.org/officeDocument/2006/relationships/slideLayout" Target="../slideLayouts/slideLayout5.xml"/><Relationship Id="rId5" Type="http://schemas.openxmlformats.org/officeDocument/2006/relationships/image" Target="../media/image5.svg"/><Relationship Id="rId4" Type="http://schemas.openxmlformats.org/officeDocument/2006/relationships/image" Target="../media/image9.svg"/></Relationships>
</file>

<file path=ppt/slides/_rels/slide12.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audio" Target="../media/audio1.wav"/><Relationship Id="rId7"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10.xml"/><Relationship Id="rId6" Type="http://schemas.microsoft.com/office/2007/relationships/hdphoto" Target="../media/hdphoto1.wdp"/><Relationship Id="rId5" Type="http://schemas.openxmlformats.org/officeDocument/2006/relationships/image" Target="../media/image12.png"/><Relationship Id="rId4" Type="http://schemas.openxmlformats.org/officeDocument/2006/relationships/audio" Target="../media/audio2.wav"/></Relationships>
</file>

<file path=ppt/slides/_rels/slide13.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7.svg"/><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openxmlformats.org/officeDocument/2006/relationships/image" Target="../media/image8.svg"/><Relationship Id="rId5" Type="http://schemas.openxmlformats.org/officeDocument/2006/relationships/image" Target="../media/image5.svg"/><Relationship Id="rId4" Type="http://schemas.openxmlformats.org/officeDocument/2006/relationships/image" Target="../media/image9.svg"/></Relationships>
</file>

<file path=ppt/slides/_rels/slide1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notesSlide" Target="../notesSlides/notesSlide14.xml"/><Relationship Id="rId1" Type="http://schemas.openxmlformats.org/officeDocument/2006/relationships/slideLayout" Target="../slideLayouts/slideLayout5.xml"/><Relationship Id="rId5" Type="http://schemas.openxmlformats.org/officeDocument/2006/relationships/image" Target="../media/image5.svg"/><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openxmlformats.org/officeDocument/2006/relationships/image" Target="../media/image5.svg"/></Relationships>
</file>

<file path=ppt/slides/_rels/slide16.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7.svg"/><Relationship Id="rId2" Type="http://schemas.openxmlformats.org/officeDocument/2006/relationships/notesSlide" Target="../notesSlides/notesSlide16.xml"/><Relationship Id="rId1" Type="http://schemas.openxmlformats.org/officeDocument/2006/relationships/slideLayout" Target="../slideLayouts/slideLayout5.xml"/><Relationship Id="rId6" Type="http://schemas.openxmlformats.org/officeDocument/2006/relationships/image" Target="../media/image8.svg"/><Relationship Id="rId5" Type="http://schemas.openxmlformats.org/officeDocument/2006/relationships/image" Target="../media/image5.svg"/><Relationship Id="rId4" Type="http://schemas.openxmlformats.org/officeDocument/2006/relationships/image" Target="../media/image9.svg"/></Relationships>
</file>

<file path=ppt/slides/_rels/slide17.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7.svg"/><Relationship Id="rId2" Type="http://schemas.openxmlformats.org/officeDocument/2006/relationships/notesSlide" Target="../notesSlides/notesSlide17.xml"/><Relationship Id="rId1" Type="http://schemas.openxmlformats.org/officeDocument/2006/relationships/slideLayout" Target="../slideLayouts/slideLayout5.xml"/><Relationship Id="rId6" Type="http://schemas.openxmlformats.org/officeDocument/2006/relationships/image" Target="../media/image8.svg"/><Relationship Id="rId5" Type="http://schemas.openxmlformats.org/officeDocument/2006/relationships/image" Target="../media/image5.svg"/><Relationship Id="rId4" Type="http://schemas.openxmlformats.org/officeDocument/2006/relationships/image" Target="../media/image9.svg"/></Relationships>
</file>

<file path=ppt/slides/_rels/slide18.xml.rels><?xml version="1.0" encoding="UTF-8" standalone="yes"?>
<Relationships xmlns="http://schemas.openxmlformats.org/package/2006/relationships"><Relationship Id="rId3" Type="http://schemas.openxmlformats.org/officeDocument/2006/relationships/image" Target="../media/image16.jpg"/><Relationship Id="rId7" Type="http://schemas.openxmlformats.org/officeDocument/2006/relationships/image" Target="../media/image20.jpg"/><Relationship Id="rId2" Type="http://schemas.openxmlformats.org/officeDocument/2006/relationships/notesSlide" Target="../notesSlides/notesSlide18.xml"/><Relationship Id="rId1" Type="http://schemas.openxmlformats.org/officeDocument/2006/relationships/slideLayout" Target="../slideLayouts/slideLayout5.xml"/><Relationship Id="rId6" Type="http://schemas.openxmlformats.org/officeDocument/2006/relationships/image" Target="../media/image19.jpg"/><Relationship Id="rId5" Type="http://schemas.openxmlformats.org/officeDocument/2006/relationships/image" Target="../media/image18.jpg"/><Relationship Id="rId4" Type="http://schemas.openxmlformats.org/officeDocument/2006/relationships/image" Target="../media/image17.jpg"/></Relationships>
</file>

<file path=ppt/slides/_rels/slide19.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7.svg"/><Relationship Id="rId2" Type="http://schemas.openxmlformats.org/officeDocument/2006/relationships/notesSlide" Target="../notesSlides/notesSlide19.xml"/><Relationship Id="rId1" Type="http://schemas.openxmlformats.org/officeDocument/2006/relationships/slideLayout" Target="../slideLayouts/slideLayout5.xml"/><Relationship Id="rId6" Type="http://schemas.openxmlformats.org/officeDocument/2006/relationships/image" Target="../media/image8.svg"/><Relationship Id="rId5" Type="http://schemas.openxmlformats.org/officeDocument/2006/relationships/image" Target="../media/image5.svg"/><Relationship Id="rId4" Type="http://schemas.openxmlformats.org/officeDocument/2006/relationships/image" Target="../media/image9.svg"/></Relationships>
</file>

<file path=ppt/slides/_rels/slide2.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svg"/><Relationship Id="rId7" Type="http://schemas.openxmlformats.org/officeDocument/2006/relationships/image" Target="../media/image7.svg"/><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image" Target="../media/image6.svg"/><Relationship Id="rId5" Type="http://schemas.openxmlformats.org/officeDocument/2006/relationships/image" Target="../media/image5.svg"/><Relationship Id="rId4" Type="http://schemas.openxmlformats.org/officeDocument/2006/relationships/image" Target="../media/image4.svg"/></Relationships>
</file>

<file path=ppt/slides/_rels/slide2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20.xml"/><Relationship Id="rId1" Type="http://schemas.openxmlformats.org/officeDocument/2006/relationships/slideLayout" Target="../slideLayouts/slideLayout5.xml"/><Relationship Id="rId4" Type="http://schemas.openxmlformats.org/officeDocument/2006/relationships/image" Target="../media/image5.svg"/></Relationships>
</file>

<file path=ppt/slides/_rels/slide2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21.xml"/><Relationship Id="rId1" Type="http://schemas.openxmlformats.org/officeDocument/2006/relationships/slideLayout" Target="../slideLayouts/slideLayout5.xml"/><Relationship Id="rId5" Type="http://schemas.openxmlformats.org/officeDocument/2006/relationships/hyperlink" Target="http://www.justbreathein.org/for-parents" TargetMode="External"/><Relationship Id="rId4" Type="http://schemas.openxmlformats.org/officeDocument/2006/relationships/image" Target="../media/image5.svg"/></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2.xml"/><Relationship Id="rId1" Type="http://schemas.openxmlformats.org/officeDocument/2006/relationships/slideLayout" Target="../slideLayouts/slideLayout5.xml"/><Relationship Id="rId4" Type="http://schemas.openxmlformats.org/officeDocument/2006/relationships/image" Target="../media/image22.png"/></Relationships>
</file>

<file path=ppt/slides/_rels/slide2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23.xml"/><Relationship Id="rId1" Type="http://schemas.openxmlformats.org/officeDocument/2006/relationships/slideLayout" Target="../slideLayouts/slideLayout5.xml"/><Relationship Id="rId4" Type="http://schemas.openxmlformats.org/officeDocument/2006/relationships/image" Target="../media/image5.svg"/></Relationships>
</file>

<file path=ppt/slides/_rels/slide24.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7.svg"/><Relationship Id="rId2" Type="http://schemas.openxmlformats.org/officeDocument/2006/relationships/notesSlide" Target="../notesSlides/notesSlide24.xml"/><Relationship Id="rId1" Type="http://schemas.openxmlformats.org/officeDocument/2006/relationships/slideLayout" Target="../slideLayouts/slideLayout5.xml"/><Relationship Id="rId6" Type="http://schemas.openxmlformats.org/officeDocument/2006/relationships/image" Target="../media/image8.svg"/><Relationship Id="rId5" Type="http://schemas.openxmlformats.org/officeDocument/2006/relationships/image" Target="../media/image5.svg"/><Relationship Id="rId4" Type="http://schemas.openxmlformats.org/officeDocument/2006/relationships/image" Target="../media/image9.svg"/></Relationships>
</file>

<file path=ppt/slides/_rels/slide2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25.xml"/><Relationship Id="rId1" Type="http://schemas.openxmlformats.org/officeDocument/2006/relationships/slideLayout" Target="../slideLayouts/slideLayout5.xml"/><Relationship Id="rId4" Type="http://schemas.openxmlformats.org/officeDocument/2006/relationships/image" Target="../media/image5.svg"/></Relationships>
</file>

<file path=ppt/slides/_rels/slide2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26.xml"/><Relationship Id="rId1" Type="http://schemas.openxmlformats.org/officeDocument/2006/relationships/slideLayout" Target="../slideLayouts/slideLayout5.xml"/><Relationship Id="rId4" Type="http://schemas.openxmlformats.org/officeDocument/2006/relationships/image" Target="../media/image5.svg"/></Relationships>
</file>

<file path=ppt/slides/_rels/slide27.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svg"/><Relationship Id="rId7" Type="http://schemas.openxmlformats.org/officeDocument/2006/relationships/image" Target="../media/image7.svg"/><Relationship Id="rId2" Type="http://schemas.openxmlformats.org/officeDocument/2006/relationships/notesSlide" Target="../notesSlides/notesSlide27.xml"/><Relationship Id="rId1" Type="http://schemas.openxmlformats.org/officeDocument/2006/relationships/slideLayout" Target="../slideLayouts/slideLayout5.xml"/><Relationship Id="rId6" Type="http://schemas.openxmlformats.org/officeDocument/2006/relationships/image" Target="../media/image6.svg"/><Relationship Id="rId5" Type="http://schemas.openxmlformats.org/officeDocument/2006/relationships/image" Target="../media/image5.svg"/><Relationship Id="rId4" Type="http://schemas.openxmlformats.org/officeDocument/2006/relationships/image" Target="../media/image4.svg"/></Relationships>
</file>

<file path=ppt/slides/_rels/slide2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8.xml"/><Relationship Id="rId1" Type="http://schemas.openxmlformats.org/officeDocument/2006/relationships/slideLayout" Target="../slideLayouts/slideLayout5.xml"/><Relationship Id="rId4" Type="http://schemas.openxmlformats.org/officeDocument/2006/relationships/image" Target="../media/image24.png"/></Relationships>
</file>

<file path=ppt/slides/_rels/slide2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29.xml"/><Relationship Id="rId1" Type="http://schemas.openxmlformats.org/officeDocument/2006/relationships/slideLayout" Target="../slideLayouts/slideLayout5.xml"/><Relationship Id="rId5" Type="http://schemas.openxmlformats.org/officeDocument/2006/relationships/image" Target="../media/image5.svg"/><Relationship Id="rId4" Type="http://schemas.openxmlformats.org/officeDocument/2006/relationships/image" Target="../media/image9.svg"/></Relationships>
</file>

<file path=ppt/slides/_rels/slide3.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7.sv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8.svg"/><Relationship Id="rId5" Type="http://schemas.openxmlformats.org/officeDocument/2006/relationships/image" Target="../media/image5.svg"/><Relationship Id="rId4" Type="http://schemas.openxmlformats.org/officeDocument/2006/relationships/image" Target="../media/image9.svg"/></Relationships>
</file>

<file path=ppt/slides/_rels/slide3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30.xml"/><Relationship Id="rId1" Type="http://schemas.openxmlformats.org/officeDocument/2006/relationships/slideLayout" Target="../slideLayouts/slideLayout5.xml"/><Relationship Id="rId5" Type="http://schemas.openxmlformats.org/officeDocument/2006/relationships/hyperlink" Target="http://www.justbreathein.org/" TargetMode="External"/><Relationship Id="rId4" Type="http://schemas.openxmlformats.org/officeDocument/2006/relationships/image" Target="../media/image5.svg"/></Relationships>
</file>

<file path=ppt/slides/_rels/slide31.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7.svg"/><Relationship Id="rId2" Type="http://schemas.openxmlformats.org/officeDocument/2006/relationships/notesSlide" Target="../notesSlides/notesSlide31.xml"/><Relationship Id="rId1" Type="http://schemas.openxmlformats.org/officeDocument/2006/relationships/slideLayout" Target="../slideLayouts/slideLayout5.xml"/><Relationship Id="rId6" Type="http://schemas.openxmlformats.org/officeDocument/2006/relationships/image" Target="../media/image8.svg"/><Relationship Id="rId5" Type="http://schemas.openxmlformats.org/officeDocument/2006/relationships/image" Target="../media/image5.svg"/><Relationship Id="rId4" Type="http://schemas.openxmlformats.org/officeDocument/2006/relationships/image" Target="../media/image9.svg"/></Relationships>
</file>

<file path=ppt/slides/_rels/slide32.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svg"/><Relationship Id="rId7" Type="http://schemas.openxmlformats.org/officeDocument/2006/relationships/image" Target="../media/image7.svg"/><Relationship Id="rId2" Type="http://schemas.openxmlformats.org/officeDocument/2006/relationships/notesSlide" Target="../notesSlides/notesSlide32.xml"/><Relationship Id="rId1" Type="http://schemas.openxmlformats.org/officeDocument/2006/relationships/slideLayout" Target="../slideLayouts/slideLayout5.xml"/><Relationship Id="rId6" Type="http://schemas.openxmlformats.org/officeDocument/2006/relationships/image" Target="../media/image6.svg"/><Relationship Id="rId5" Type="http://schemas.openxmlformats.org/officeDocument/2006/relationships/image" Target="../media/image5.svg"/><Relationship Id="rId4" Type="http://schemas.openxmlformats.org/officeDocument/2006/relationships/image" Target="../media/image4.svg"/><Relationship Id="rId9" Type="http://schemas.openxmlformats.org/officeDocument/2006/relationships/hyperlink" Target="mailto:alisonp@healthedpros.org"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7.svg"/><Relationship Id="rId2" Type="http://schemas.openxmlformats.org/officeDocument/2006/relationships/notesSlide" Target="../notesSlides/notesSlide33.xml"/><Relationship Id="rId1" Type="http://schemas.openxmlformats.org/officeDocument/2006/relationships/slideLayout" Target="../slideLayouts/slideLayout5.xml"/><Relationship Id="rId6" Type="http://schemas.openxmlformats.org/officeDocument/2006/relationships/image" Target="../media/image8.svg"/><Relationship Id="rId5" Type="http://schemas.openxmlformats.org/officeDocument/2006/relationships/image" Target="../media/image5.svg"/><Relationship Id="rId4" Type="http://schemas.openxmlformats.org/officeDocument/2006/relationships/image" Target="../media/image9.svg"/></Relationships>
</file>

<file path=ppt/slides/_rels/slide34.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25.png"/><Relationship Id="rId2" Type="http://schemas.openxmlformats.org/officeDocument/2006/relationships/notesSlide" Target="../notesSlides/notesSlide34.xml"/><Relationship Id="rId1" Type="http://schemas.openxmlformats.org/officeDocument/2006/relationships/slideLayout" Target="../slideLayouts/slideLayout5.xml"/><Relationship Id="rId6" Type="http://schemas.openxmlformats.org/officeDocument/2006/relationships/image" Target="../media/image7.svg"/><Relationship Id="rId5" Type="http://schemas.openxmlformats.org/officeDocument/2006/relationships/image" Target="../media/image8.svg"/><Relationship Id="rId4" Type="http://schemas.openxmlformats.org/officeDocument/2006/relationships/image" Target="../media/image5.svg"/></Relationships>
</file>

<file path=ppt/slides/_rels/slide35.xml.rels><?xml version="1.0" encoding="UTF-8" standalone="yes"?>
<Relationships xmlns="http://schemas.openxmlformats.org/package/2006/relationships"><Relationship Id="rId8" Type="http://schemas.openxmlformats.org/officeDocument/2006/relationships/hyperlink" Target="mailto:tanyas@healthedpros.org" TargetMode="External"/><Relationship Id="rId3" Type="http://schemas.openxmlformats.org/officeDocument/2006/relationships/image" Target="../media/image3.svg"/><Relationship Id="rId7" Type="http://schemas.openxmlformats.org/officeDocument/2006/relationships/image" Target="../media/image7.svg"/><Relationship Id="rId12" Type="http://schemas.openxmlformats.org/officeDocument/2006/relationships/image" Target="../media/image27.png"/><Relationship Id="rId2" Type="http://schemas.openxmlformats.org/officeDocument/2006/relationships/notesSlide" Target="../notesSlides/notesSlide35.xml"/><Relationship Id="rId1" Type="http://schemas.openxmlformats.org/officeDocument/2006/relationships/slideLayout" Target="../slideLayouts/slideLayout5.xml"/><Relationship Id="rId6" Type="http://schemas.openxmlformats.org/officeDocument/2006/relationships/image" Target="../media/image6.svg"/><Relationship Id="rId11" Type="http://schemas.openxmlformats.org/officeDocument/2006/relationships/image" Target="../media/image26.jpg"/><Relationship Id="rId5" Type="http://schemas.openxmlformats.org/officeDocument/2006/relationships/image" Target="../media/image5.svg"/><Relationship Id="rId10" Type="http://schemas.openxmlformats.org/officeDocument/2006/relationships/image" Target="../media/image8.svg"/><Relationship Id="rId4" Type="http://schemas.openxmlformats.org/officeDocument/2006/relationships/image" Target="../media/image4.svg"/><Relationship Id="rId9" Type="http://schemas.openxmlformats.org/officeDocument/2006/relationships/hyperlink" Target="mailto:alisonm@healthedpros.org"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image" Target="../media/image5.svg"/><Relationship Id="rId4" Type="http://schemas.openxmlformats.org/officeDocument/2006/relationships/image" Target="../media/image9.svg"/></Relationships>
</file>

<file path=ppt/slides/_rels/slide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5.xml"/><Relationship Id="rId1" Type="http://schemas.openxmlformats.org/officeDocument/2006/relationships/slideLayout" Target="../slideLayouts/slideLayout5.xml"/><Relationship Id="rId5" Type="http://schemas.openxmlformats.org/officeDocument/2006/relationships/image" Target="../media/image5.svg"/><Relationship Id="rId4" Type="http://schemas.openxmlformats.org/officeDocument/2006/relationships/image" Target="../media/image9.svg"/></Relationships>
</file>

<file path=ppt/slides/_rels/slide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6.xml"/><Relationship Id="rId1" Type="http://schemas.openxmlformats.org/officeDocument/2006/relationships/slideLayout" Target="../slideLayouts/slideLayout5.xml"/><Relationship Id="rId5" Type="http://schemas.openxmlformats.org/officeDocument/2006/relationships/image" Target="../media/image5.svg"/><Relationship Id="rId4" Type="http://schemas.openxmlformats.org/officeDocument/2006/relationships/image" Target="../media/image9.svg"/></Relationships>
</file>

<file path=ppt/slides/_rels/slide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image" Target="../media/image7.svg"/><Relationship Id="rId5" Type="http://schemas.openxmlformats.org/officeDocument/2006/relationships/image" Target="../media/image6.svg"/><Relationship Id="rId4" Type="http://schemas.openxmlformats.org/officeDocument/2006/relationships/image" Target="../media/image5.svg"/></Relationships>
</file>

<file path=ppt/slides/_rels/slide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8.xml"/><Relationship Id="rId1" Type="http://schemas.openxmlformats.org/officeDocument/2006/relationships/slideLayout" Target="../slideLayouts/slideLayout5.xml"/><Relationship Id="rId5" Type="http://schemas.openxmlformats.org/officeDocument/2006/relationships/image" Target="../media/image5.svg"/><Relationship Id="rId4" Type="http://schemas.openxmlformats.org/officeDocument/2006/relationships/image" Target="../media/image9.svg"/></Relationships>
</file>

<file path=ppt/slides/_rels/slide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notesSlide" Target="../notesSlides/notesSlide9.xml"/><Relationship Id="rId1" Type="http://schemas.openxmlformats.org/officeDocument/2006/relationships/slideLayout" Target="../slideLayouts/slideLayout5.xml"/><Relationship Id="rId5" Type="http://schemas.openxmlformats.org/officeDocument/2006/relationships/image" Target="../media/image11.jpg"/><Relationship Id="rId4" Type="http://schemas.openxmlformats.org/officeDocument/2006/relationships/image" Target="../media/image5.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0" y="2309220"/>
            <a:ext cx="9144000" cy="2467086"/>
          </a:xfrm>
          <a:prstGeom prst="rect">
            <a:avLst/>
          </a:prstGeom>
        </p:spPr>
        <p:txBody>
          <a:bodyPr wrap="square" lIns="0" tIns="0" rIns="0" bIns="0" rtlCol="0" anchor="t">
            <a:spAutoFit/>
          </a:bodyPr>
          <a:lstStyle/>
          <a:p>
            <a:pPr algn="ctr" defTabSz="857250">
              <a:lnSpc>
                <a:spcPts val="4800"/>
              </a:lnSpc>
              <a:buClrTx/>
            </a:pPr>
            <a:r>
              <a:rPr lang="en-US" sz="5200" kern="1200" dirty="0">
                <a:solidFill>
                  <a:srgbClr val="F98832"/>
                </a:solidFill>
                <a:latin typeface="Caveat Brush" pitchFamily="2" charset="0"/>
                <a:ea typeface="+mn-ea"/>
                <a:cs typeface="+mn-cs"/>
              </a:rPr>
              <a:t>Annual Train the Trainer Session</a:t>
            </a:r>
          </a:p>
          <a:p>
            <a:pPr algn="ctr" defTabSz="857250">
              <a:lnSpc>
                <a:spcPts val="4800"/>
              </a:lnSpc>
              <a:buClrTx/>
            </a:pPr>
            <a:r>
              <a:rPr lang="en-US" sz="4400" u="sng" kern="1200" dirty="0">
                <a:solidFill>
                  <a:srgbClr val="8FDB34"/>
                </a:solidFill>
                <a:latin typeface="Caveat Brush" pitchFamily="2" charset="0"/>
                <a:ea typeface="+mn-ea"/>
                <a:cs typeface="+mn-cs"/>
              </a:rPr>
              <a:t>YOUR HEALTH ED PROS TEAM</a:t>
            </a:r>
            <a:endParaRPr lang="en-US" sz="1000" u="sng" kern="1200" dirty="0">
              <a:solidFill>
                <a:srgbClr val="92D050"/>
              </a:solidFill>
              <a:latin typeface="Caveat Brush" pitchFamily="2" charset="0"/>
              <a:ea typeface="+mn-ea"/>
              <a:cs typeface="+mn-cs"/>
            </a:endParaRPr>
          </a:p>
          <a:p>
            <a:pPr algn="ctr" defTabSz="857250">
              <a:lnSpc>
                <a:spcPts val="4800"/>
              </a:lnSpc>
              <a:buClrTx/>
            </a:pPr>
            <a:r>
              <a:rPr lang="en-US" sz="4333" kern="1200" dirty="0">
                <a:solidFill>
                  <a:srgbClr val="FF914D"/>
                </a:solidFill>
                <a:latin typeface="Caveat Brush"/>
                <a:ea typeface="+mn-ea"/>
                <a:cs typeface="+mn-cs"/>
              </a:rPr>
              <a:t>Tanya Shelburne</a:t>
            </a:r>
            <a:r>
              <a:rPr lang="en-US" sz="4333" kern="1200" dirty="0">
                <a:solidFill>
                  <a:srgbClr val="C9E265"/>
                </a:solidFill>
                <a:latin typeface="Caveat Brush"/>
                <a:ea typeface="+mn-ea"/>
                <a:cs typeface="+mn-cs"/>
              </a:rPr>
              <a:t> </a:t>
            </a:r>
            <a:r>
              <a:rPr lang="en-US" sz="4333" kern="1200" dirty="0">
                <a:solidFill>
                  <a:srgbClr val="8FDB34"/>
                </a:solidFill>
                <a:latin typeface="Caveat Brush"/>
                <a:ea typeface="+mn-ea"/>
                <a:cs typeface="+mn-cs"/>
              </a:rPr>
              <a:t>MPH, CHES</a:t>
            </a:r>
          </a:p>
          <a:p>
            <a:pPr algn="ctr" defTabSz="857250">
              <a:lnSpc>
                <a:spcPts val="4800"/>
              </a:lnSpc>
              <a:buClrTx/>
            </a:pPr>
            <a:r>
              <a:rPr lang="en-US" sz="4333" kern="1200" dirty="0">
                <a:solidFill>
                  <a:srgbClr val="FF914D"/>
                </a:solidFill>
                <a:latin typeface="Caveat Brush"/>
                <a:ea typeface="+mn-ea"/>
                <a:cs typeface="+mn-cs"/>
              </a:rPr>
              <a:t>Alison Perez </a:t>
            </a:r>
            <a:r>
              <a:rPr lang="en-US" sz="4333" kern="1200" dirty="0">
                <a:solidFill>
                  <a:srgbClr val="8FDB34"/>
                </a:solidFill>
                <a:latin typeface="Caveat Brush"/>
                <a:ea typeface="+mn-ea"/>
                <a:cs typeface="+mn-cs"/>
              </a:rPr>
              <a:t>MPH, CHES</a:t>
            </a:r>
          </a:p>
        </p:txBody>
      </p:sp>
      <p:sp>
        <p:nvSpPr>
          <p:cNvPr id="3" name="Freeform 3"/>
          <p:cNvSpPr/>
          <p:nvPr/>
        </p:nvSpPr>
        <p:spPr>
          <a:xfrm>
            <a:off x="0" y="55482"/>
            <a:ext cx="9144000" cy="2253738"/>
          </a:xfrm>
          <a:custGeom>
            <a:avLst/>
            <a:gdLst/>
            <a:ahLst/>
            <a:cxnLst/>
            <a:rect l="l" t="t" r="r" b="b"/>
            <a:pathLst>
              <a:path w="9753600" h="2403987">
                <a:moveTo>
                  <a:pt x="0" y="0"/>
                </a:moveTo>
                <a:lnTo>
                  <a:pt x="9753600" y="0"/>
                </a:lnTo>
                <a:lnTo>
                  <a:pt x="9753600" y="2403987"/>
                </a:lnTo>
                <a:lnTo>
                  <a:pt x="0" y="2403987"/>
                </a:lnTo>
                <a:lnTo>
                  <a:pt x="0" y="0"/>
                </a:lnTo>
                <a:close/>
              </a:path>
            </a:pathLst>
          </a:custGeom>
          <a:blipFill>
            <a:blip r:embed="rId3"/>
            <a:stretch>
              <a:fillRect/>
            </a:stretch>
          </a:blipFill>
        </p:spPr>
        <p:txBody>
          <a:bodyPr/>
          <a:lstStyle/>
          <a:p>
            <a:endParaRPr lang="en-US"/>
          </a:p>
        </p:txBody>
      </p:sp>
      <p:sp>
        <p:nvSpPr>
          <p:cNvPr id="4" name="Freeform 4"/>
          <p:cNvSpPr/>
          <p:nvPr/>
        </p:nvSpPr>
        <p:spPr>
          <a:xfrm>
            <a:off x="0" y="4725900"/>
            <a:ext cx="9144000" cy="3146991"/>
          </a:xfrm>
          <a:custGeom>
            <a:avLst/>
            <a:gdLst/>
            <a:ahLst/>
            <a:cxnLst/>
            <a:rect l="l" t="t" r="r" b="b"/>
            <a:pathLst>
              <a:path w="9753600" h="3356790">
                <a:moveTo>
                  <a:pt x="0" y="0"/>
                </a:moveTo>
                <a:lnTo>
                  <a:pt x="9753600" y="0"/>
                </a:lnTo>
                <a:lnTo>
                  <a:pt x="9753600" y="3356790"/>
                </a:lnTo>
                <a:lnTo>
                  <a:pt x="0" y="3356790"/>
                </a:lnTo>
                <a:lnTo>
                  <a:pt x="0" y="0"/>
                </a:lnTo>
                <a:close/>
              </a:path>
            </a:pathLst>
          </a:custGeom>
          <a:blipFill>
            <a:blip r:embed="rId4"/>
            <a:stretch>
              <a:fillRect t="-12853"/>
            </a:stretch>
          </a:blipFill>
        </p:spPr>
        <p:txBody>
          <a:bodyPr/>
          <a:lstStyle/>
          <a:p>
            <a:endParaRPr lang="en-US"/>
          </a:p>
        </p:txBody>
      </p:sp>
      <p:sp>
        <p:nvSpPr>
          <p:cNvPr id="5" name="Freeform 5"/>
          <p:cNvSpPr/>
          <p:nvPr/>
        </p:nvSpPr>
        <p:spPr>
          <a:xfrm rot="-5658584">
            <a:off x="-80137" y="3334795"/>
            <a:ext cx="1475024" cy="796458"/>
          </a:xfrm>
          <a:custGeom>
            <a:avLst/>
            <a:gdLst/>
            <a:ahLst/>
            <a:cxnLst/>
            <a:rect l="l" t="t" r="r" b="b"/>
            <a:pathLst>
              <a:path w="1842484" h="1169140">
                <a:moveTo>
                  <a:pt x="0" y="0"/>
                </a:moveTo>
                <a:lnTo>
                  <a:pt x="1842483" y="0"/>
                </a:lnTo>
                <a:lnTo>
                  <a:pt x="1842483" y="1169140"/>
                </a:lnTo>
                <a:lnTo>
                  <a:pt x="0" y="1169140"/>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dirty="0"/>
          </a:p>
        </p:txBody>
      </p:sp>
      <p:sp>
        <p:nvSpPr>
          <p:cNvPr id="7" name="Freeform 5">
            <a:extLst>
              <a:ext uri="{FF2B5EF4-FFF2-40B4-BE49-F238E27FC236}">
                <a16:creationId xmlns:a16="http://schemas.microsoft.com/office/drawing/2014/main" id="{A4CFF41E-03CE-1D84-D994-A543947FEE3C}"/>
              </a:ext>
            </a:extLst>
          </p:cNvPr>
          <p:cNvSpPr/>
          <p:nvPr/>
        </p:nvSpPr>
        <p:spPr>
          <a:xfrm rot="5017436">
            <a:off x="7657184" y="3334795"/>
            <a:ext cx="1475024" cy="796458"/>
          </a:xfrm>
          <a:custGeom>
            <a:avLst/>
            <a:gdLst/>
            <a:ahLst/>
            <a:cxnLst/>
            <a:rect l="l" t="t" r="r" b="b"/>
            <a:pathLst>
              <a:path w="1842484" h="1169140">
                <a:moveTo>
                  <a:pt x="0" y="0"/>
                </a:moveTo>
                <a:lnTo>
                  <a:pt x="1842483" y="0"/>
                </a:lnTo>
                <a:lnTo>
                  <a:pt x="1842483" y="1169140"/>
                </a:lnTo>
                <a:lnTo>
                  <a:pt x="0" y="1169140"/>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dirty="0"/>
          </a:p>
        </p:txBody>
      </p:sp>
      <p:sp>
        <p:nvSpPr>
          <p:cNvPr id="6" name="TextBox 2">
            <a:extLst>
              <a:ext uri="{FF2B5EF4-FFF2-40B4-BE49-F238E27FC236}">
                <a16:creationId xmlns:a16="http://schemas.microsoft.com/office/drawing/2014/main" id="{9B3F5461-6FA1-C1BA-A1E6-A68D3BC14D49}"/>
              </a:ext>
            </a:extLst>
          </p:cNvPr>
          <p:cNvSpPr txBox="1"/>
          <p:nvPr/>
        </p:nvSpPr>
        <p:spPr>
          <a:xfrm>
            <a:off x="0" y="5296987"/>
            <a:ext cx="9144000" cy="1267719"/>
          </a:xfrm>
          <a:prstGeom prst="rect">
            <a:avLst/>
          </a:prstGeom>
        </p:spPr>
        <p:txBody>
          <a:bodyPr wrap="square" lIns="0" tIns="0" rIns="0" bIns="0" rtlCol="0" anchor="t">
            <a:spAutoFit/>
          </a:bodyPr>
          <a:lstStyle/>
          <a:p>
            <a:pPr algn="ctr" defTabSz="857250">
              <a:lnSpc>
                <a:spcPts val="4800"/>
              </a:lnSpc>
              <a:buClrTx/>
            </a:pPr>
            <a:r>
              <a:rPr lang="en-US" sz="5200" kern="1200" dirty="0">
                <a:solidFill>
                  <a:srgbClr val="F98832"/>
                </a:solidFill>
                <a:highlight>
                  <a:srgbClr val="BCEE80"/>
                </a:highlight>
                <a:latin typeface="Caveat Brush" pitchFamily="2" charset="0"/>
                <a:ea typeface="+mn-ea"/>
                <a:cs typeface="+mn-cs"/>
              </a:rPr>
              <a:t>Type name, county, </a:t>
            </a:r>
          </a:p>
          <a:p>
            <a:pPr algn="ctr" defTabSz="857250">
              <a:lnSpc>
                <a:spcPts val="4800"/>
              </a:lnSpc>
              <a:buClrTx/>
            </a:pPr>
            <a:r>
              <a:rPr lang="en-US" sz="5200" kern="1200" dirty="0">
                <a:solidFill>
                  <a:srgbClr val="F98832"/>
                </a:solidFill>
                <a:highlight>
                  <a:srgbClr val="BCEE80"/>
                </a:highlight>
                <a:latin typeface="Caveat Brush" pitchFamily="2" charset="0"/>
                <a:ea typeface="+mn-ea"/>
                <a:cs typeface="+mn-cs"/>
              </a:rPr>
              <a:t>&amp; email in </a:t>
            </a:r>
            <a:r>
              <a:rPr lang="en-US" sz="5200" kern="1200" dirty="0" err="1">
                <a:solidFill>
                  <a:srgbClr val="F98832"/>
                </a:solidFill>
                <a:highlight>
                  <a:srgbClr val="BCEE80"/>
                </a:highlight>
                <a:latin typeface="Caveat Brush" pitchFamily="2" charset="0"/>
                <a:ea typeface="+mn-ea"/>
                <a:cs typeface="+mn-cs"/>
              </a:rPr>
              <a:t>chatbox</a:t>
            </a:r>
            <a:r>
              <a:rPr lang="en-US" sz="5200" kern="1200" dirty="0">
                <a:solidFill>
                  <a:srgbClr val="F98832"/>
                </a:solidFill>
                <a:highlight>
                  <a:srgbClr val="BCEE80"/>
                </a:highlight>
                <a:latin typeface="Caveat Brush" pitchFamily="2" charset="0"/>
                <a:ea typeface="+mn-ea"/>
                <a:cs typeface="+mn-cs"/>
              </a:rPr>
              <a:t>!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39473B-A39D-4D8E-FCE9-70F706CECC7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74241D1B-4C2A-E720-B99D-2EDDE2CFC05B}"/>
              </a:ext>
            </a:extLst>
          </p:cNvPr>
          <p:cNvSpPr/>
          <p:nvPr/>
        </p:nvSpPr>
        <p:spPr>
          <a:xfrm rot="2191667">
            <a:off x="8263190" y="1162581"/>
            <a:ext cx="863664" cy="548034"/>
          </a:xfrm>
          <a:custGeom>
            <a:avLst/>
            <a:gdLst/>
            <a:ahLst/>
            <a:cxnLst/>
            <a:rect l="l" t="t" r="r" b="b"/>
            <a:pathLst>
              <a:path w="921242" h="584570">
                <a:moveTo>
                  <a:pt x="0" y="0"/>
                </a:moveTo>
                <a:lnTo>
                  <a:pt x="921242" y="0"/>
                </a:lnTo>
                <a:lnTo>
                  <a:pt x="921242" y="584570"/>
                </a:lnTo>
                <a:lnTo>
                  <a:pt x="0" y="58457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a:extLst>
              <a:ext uri="{FF2B5EF4-FFF2-40B4-BE49-F238E27FC236}">
                <a16:creationId xmlns:a16="http://schemas.microsoft.com/office/drawing/2014/main" id="{C7731022-4130-2D4D-4F18-C8775146DCBD}"/>
              </a:ext>
            </a:extLst>
          </p:cNvPr>
          <p:cNvSpPr/>
          <p:nvPr/>
        </p:nvSpPr>
        <p:spPr>
          <a:xfrm>
            <a:off x="5037422" y="234597"/>
            <a:ext cx="3657600" cy="852221"/>
          </a:xfrm>
          <a:custGeom>
            <a:avLst/>
            <a:gdLst/>
            <a:ahLst/>
            <a:cxnLst/>
            <a:rect l="l" t="t" r="r" b="b"/>
            <a:pathLst>
              <a:path w="3901440" h="909036">
                <a:moveTo>
                  <a:pt x="0" y="0"/>
                </a:moveTo>
                <a:lnTo>
                  <a:pt x="3901440" y="0"/>
                </a:lnTo>
                <a:lnTo>
                  <a:pt x="3901440" y="909035"/>
                </a:lnTo>
                <a:lnTo>
                  <a:pt x="0" y="90903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5" name="Freeform 5">
            <a:extLst>
              <a:ext uri="{FF2B5EF4-FFF2-40B4-BE49-F238E27FC236}">
                <a16:creationId xmlns:a16="http://schemas.microsoft.com/office/drawing/2014/main" id="{8CC039AC-2521-EFB2-ADA8-07A219528F12}"/>
              </a:ext>
            </a:extLst>
          </p:cNvPr>
          <p:cNvSpPr/>
          <p:nvPr/>
        </p:nvSpPr>
        <p:spPr>
          <a:xfrm>
            <a:off x="2466727" y="234597"/>
            <a:ext cx="3657600" cy="852221"/>
          </a:xfrm>
          <a:custGeom>
            <a:avLst/>
            <a:gdLst/>
            <a:ahLst/>
            <a:cxnLst/>
            <a:rect l="l" t="t" r="r" b="b"/>
            <a:pathLst>
              <a:path w="3901440" h="909036">
                <a:moveTo>
                  <a:pt x="0" y="0"/>
                </a:moveTo>
                <a:lnTo>
                  <a:pt x="3901440" y="0"/>
                </a:lnTo>
                <a:lnTo>
                  <a:pt x="3901440" y="909035"/>
                </a:lnTo>
                <a:lnTo>
                  <a:pt x="0" y="90903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6" name="Freeform 6">
            <a:extLst>
              <a:ext uri="{FF2B5EF4-FFF2-40B4-BE49-F238E27FC236}">
                <a16:creationId xmlns:a16="http://schemas.microsoft.com/office/drawing/2014/main" id="{56E5F3E8-0502-EFE8-BFEB-FF07A70E72E5}"/>
              </a:ext>
            </a:extLst>
          </p:cNvPr>
          <p:cNvSpPr/>
          <p:nvPr/>
        </p:nvSpPr>
        <p:spPr>
          <a:xfrm>
            <a:off x="380107" y="234597"/>
            <a:ext cx="3657600" cy="852221"/>
          </a:xfrm>
          <a:custGeom>
            <a:avLst/>
            <a:gdLst/>
            <a:ahLst/>
            <a:cxnLst/>
            <a:rect l="l" t="t" r="r" b="b"/>
            <a:pathLst>
              <a:path w="3901440" h="909036">
                <a:moveTo>
                  <a:pt x="0" y="0"/>
                </a:moveTo>
                <a:lnTo>
                  <a:pt x="3901440" y="0"/>
                </a:lnTo>
                <a:lnTo>
                  <a:pt x="3901440" y="909035"/>
                </a:lnTo>
                <a:lnTo>
                  <a:pt x="0" y="90903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8" name="Freeform 8">
            <a:extLst>
              <a:ext uri="{FF2B5EF4-FFF2-40B4-BE49-F238E27FC236}">
                <a16:creationId xmlns:a16="http://schemas.microsoft.com/office/drawing/2014/main" id="{3BE37B16-B9CE-CF6F-35ED-0BDC8A67EB38}"/>
              </a:ext>
            </a:extLst>
          </p:cNvPr>
          <p:cNvSpPr/>
          <p:nvPr/>
        </p:nvSpPr>
        <p:spPr>
          <a:xfrm>
            <a:off x="14461" y="5549842"/>
            <a:ext cx="434519" cy="622358"/>
          </a:xfrm>
          <a:custGeom>
            <a:avLst/>
            <a:gdLst/>
            <a:ahLst/>
            <a:cxnLst/>
            <a:rect l="l" t="t" r="r" b="b"/>
            <a:pathLst>
              <a:path w="463487" h="663848">
                <a:moveTo>
                  <a:pt x="0" y="0"/>
                </a:moveTo>
                <a:lnTo>
                  <a:pt x="463486" y="0"/>
                </a:lnTo>
                <a:lnTo>
                  <a:pt x="463486" y="663848"/>
                </a:lnTo>
                <a:lnTo>
                  <a:pt x="0" y="663848"/>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9" name="Freeform 9">
            <a:extLst>
              <a:ext uri="{FF2B5EF4-FFF2-40B4-BE49-F238E27FC236}">
                <a16:creationId xmlns:a16="http://schemas.microsoft.com/office/drawing/2014/main" id="{03B74EB1-1350-E6E8-9664-5B9A6D099357}"/>
              </a:ext>
            </a:extLst>
          </p:cNvPr>
          <p:cNvSpPr/>
          <p:nvPr/>
        </p:nvSpPr>
        <p:spPr>
          <a:xfrm>
            <a:off x="-627615" y="6049331"/>
            <a:ext cx="2626831" cy="2180270"/>
          </a:xfrm>
          <a:custGeom>
            <a:avLst/>
            <a:gdLst/>
            <a:ahLst/>
            <a:cxnLst/>
            <a:rect l="l" t="t" r="r" b="b"/>
            <a:pathLst>
              <a:path w="2801953" h="2325621">
                <a:moveTo>
                  <a:pt x="0" y="0"/>
                </a:moveTo>
                <a:lnTo>
                  <a:pt x="2801952" y="0"/>
                </a:lnTo>
                <a:lnTo>
                  <a:pt x="2801952" y="2325621"/>
                </a:lnTo>
                <a:lnTo>
                  <a:pt x="0" y="2325621"/>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0" name="TextBox 10">
            <a:extLst>
              <a:ext uri="{FF2B5EF4-FFF2-40B4-BE49-F238E27FC236}">
                <a16:creationId xmlns:a16="http://schemas.microsoft.com/office/drawing/2014/main" id="{94ECAD46-0C89-CCE2-4804-6DEF094E5C9F}"/>
              </a:ext>
            </a:extLst>
          </p:cNvPr>
          <p:cNvSpPr txBox="1"/>
          <p:nvPr/>
        </p:nvSpPr>
        <p:spPr>
          <a:xfrm>
            <a:off x="685801" y="340788"/>
            <a:ext cx="7589594" cy="654025"/>
          </a:xfrm>
          <a:prstGeom prst="rect">
            <a:avLst/>
          </a:prstGeom>
        </p:spPr>
        <p:txBody>
          <a:bodyPr lIns="0" tIns="0" rIns="0" bIns="0" rtlCol="0" anchor="t">
            <a:spAutoFit/>
          </a:bodyPr>
          <a:lstStyle/>
          <a:p>
            <a:pPr algn="ctr" defTabSz="857250">
              <a:lnSpc>
                <a:spcPts val="5057"/>
              </a:lnSpc>
              <a:buClrTx/>
            </a:pPr>
            <a:r>
              <a:rPr lang="en-US" sz="4400" kern="1200" dirty="0">
                <a:solidFill>
                  <a:srgbClr val="F98832"/>
                </a:solidFill>
                <a:latin typeface="Caveat Brush" pitchFamily="2" charset="0"/>
                <a:ea typeface="+mn-ea"/>
                <a:cs typeface="+mn-cs"/>
              </a:rPr>
              <a:t>TERMINOLOGY CLARIFICATION</a:t>
            </a:r>
          </a:p>
        </p:txBody>
      </p:sp>
      <p:sp>
        <p:nvSpPr>
          <p:cNvPr id="12" name="TextBox 12">
            <a:extLst>
              <a:ext uri="{FF2B5EF4-FFF2-40B4-BE49-F238E27FC236}">
                <a16:creationId xmlns:a16="http://schemas.microsoft.com/office/drawing/2014/main" id="{5428BAC5-919E-73A1-D1AE-837C55F63278}"/>
              </a:ext>
            </a:extLst>
          </p:cNvPr>
          <p:cNvSpPr txBox="1"/>
          <p:nvPr/>
        </p:nvSpPr>
        <p:spPr>
          <a:xfrm>
            <a:off x="279960" y="1297614"/>
            <a:ext cx="8925167" cy="5349926"/>
          </a:xfrm>
          <a:prstGeom prst="rect">
            <a:avLst/>
          </a:prstGeom>
        </p:spPr>
        <p:txBody>
          <a:bodyPr wrap="square" lIns="0" tIns="0" rIns="0" bIns="0" rtlCol="0" anchor="t">
            <a:spAutoFit/>
          </a:bodyPr>
          <a:lstStyle/>
          <a:p>
            <a:pPr marL="342900" indent="-342900">
              <a:buClr>
                <a:schemeClr val="dk1"/>
              </a:buClr>
              <a:buSzPts val="2800"/>
              <a:buFont typeface="Arial"/>
              <a:buChar char="•"/>
            </a:pPr>
            <a:r>
              <a:rPr lang="en-US" sz="3200" dirty="0">
                <a:solidFill>
                  <a:srgbClr val="F98832"/>
                </a:solidFill>
                <a:latin typeface="Caveat Brush" pitchFamily="2" charset="0"/>
              </a:rPr>
              <a:t>TPC</a:t>
            </a:r>
            <a:r>
              <a:rPr lang="en-US" sz="3200" dirty="0">
                <a:latin typeface="Caveat Brush" pitchFamily="2" charset="0"/>
              </a:rPr>
              <a:t> – Tobacco Prevention &amp; Cessation Commission</a:t>
            </a:r>
          </a:p>
          <a:p>
            <a:pPr marL="342900" indent="-342900">
              <a:buClr>
                <a:schemeClr val="dk1"/>
              </a:buClr>
              <a:buSzPts val="2800"/>
              <a:buFont typeface="Arial"/>
              <a:buChar char="•"/>
            </a:pPr>
            <a:r>
              <a:rPr lang="en-US" sz="3200" kern="1200" dirty="0">
                <a:solidFill>
                  <a:srgbClr val="F98832"/>
                </a:solidFill>
                <a:latin typeface="Caveat Brush" pitchFamily="2" charset="0"/>
                <a:ea typeface="+mn-ea"/>
                <a:cs typeface="+mn-cs"/>
              </a:rPr>
              <a:t>IDOH</a:t>
            </a:r>
            <a:r>
              <a:rPr lang="en-US" sz="3200" kern="1200" dirty="0">
                <a:latin typeface="Caveat Brush" pitchFamily="2" charset="0"/>
                <a:ea typeface="+mn-ea"/>
                <a:cs typeface="+mn-cs"/>
              </a:rPr>
              <a:t> – Indiana Department of Health</a:t>
            </a:r>
          </a:p>
          <a:p>
            <a:pPr marL="342900" indent="-342900">
              <a:buClr>
                <a:schemeClr val="dk1"/>
              </a:buClr>
              <a:buSzPts val="2800"/>
              <a:buFont typeface="Arial"/>
              <a:buChar char="•"/>
            </a:pPr>
            <a:r>
              <a:rPr lang="en-US" sz="3200" dirty="0">
                <a:solidFill>
                  <a:srgbClr val="F98832"/>
                </a:solidFill>
                <a:latin typeface="Caveat Brush" pitchFamily="2" charset="0"/>
              </a:rPr>
              <a:t>HEP</a:t>
            </a:r>
            <a:r>
              <a:rPr lang="en-US" sz="3200" dirty="0">
                <a:latin typeface="Caveat Brush" pitchFamily="2" charset="0"/>
              </a:rPr>
              <a:t> – Health Ed Pros (That’s Tanya &amp; Alison!)</a:t>
            </a:r>
            <a:endParaRPr lang="en-US" sz="3200" kern="1200" dirty="0">
              <a:latin typeface="Caveat Brush" pitchFamily="2" charset="0"/>
              <a:ea typeface="+mn-ea"/>
              <a:cs typeface="+mn-cs"/>
            </a:endParaRPr>
          </a:p>
          <a:p>
            <a:pPr marL="342900" indent="-342900">
              <a:buClr>
                <a:schemeClr val="dk1"/>
              </a:buClr>
              <a:buSzPts val="2800"/>
              <a:buFont typeface="Arial"/>
              <a:buChar char="•"/>
            </a:pPr>
            <a:r>
              <a:rPr lang="en-US" sz="3200" dirty="0">
                <a:solidFill>
                  <a:srgbClr val="F98832"/>
                </a:solidFill>
                <a:latin typeface="Caveat Brush" pitchFamily="2" charset="0"/>
              </a:rPr>
              <a:t>TFF</a:t>
            </a:r>
            <a:r>
              <a:rPr lang="en-US" sz="3200" dirty="0">
                <a:latin typeface="Caveat Brush" pitchFamily="2" charset="0"/>
              </a:rPr>
              <a:t> – Tobacco Free Families (grant indicator for Breathe!)</a:t>
            </a:r>
          </a:p>
          <a:p>
            <a:pPr marL="342900" indent="-342900">
              <a:buClr>
                <a:schemeClr val="dk1"/>
              </a:buClr>
              <a:buSzPts val="2800"/>
              <a:buFont typeface="Arial"/>
              <a:buChar char="•"/>
            </a:pPr>
            <a:r>
              <a:rPr lang="en-US" sz="3200" kern="1200" dirty="0">
                <a:solidFill>
                  <a:srgbClr val="F98832"/>
                </a:solidFill>
                <a:latin typeface="Caveat Brush" pitchFamily="2" charset="0"/>
                <a:ea typeface="+mn-ea"/>
                <a:cs typeface="+mn-cs"/>
              </a:rPr>
              <a:t>Funded Partners </a:t>
            </a:r>
            <a:r>
              <a:rPr lang="en-US" sz="3200" kern="1200" dirty="0">
                <a:latin typeface="Caveat Brush" pitchFamily="2" charset="0"/>
                <a:ea typeface="+mn-ea"/>
                <a:cs typeface="+mn-cs"/>
              </a:rPr>
              <a:t>– (That’s You!) </a:t>
            </a:r>
            <a:r>
              <a:rPr lang="en-US" sz="3200" dirty="0">
                <a:latin typeface="Caveat Brush" pitchFamily="2" charset="0"/>
              </a:rPr>
              <a:t>Organizations receiving TPC funds</a:t>
            </a:r>
          </a:p>
          <a:p>
            <a:pPr marL="342900" indent="-342900">
              <a:buClr>
                <a:schemeClr val="dk1"/>
              </a:buClr>
              <a:buSzPts val="2800"/>
              <a:buFont typeface="Arial"/>
              <a:buChar char="•"/>
            </a:pPr>
            <a:r>
              <a:rPr lang="en-US" sz="3200" kern="1200" dirty="0">
                <a:solidFill>
                  <a:srgbClr val="F98832"/>
                </a:solidFill>
                <a:latin typeface="Caveat Brush" pitchFamily="2" charset="0"/>
                <a:ea typeface="+mn-ea"/>
                <a:cs typeface="+mn-cs"/>
              </a:rPr>
              <a:t>Breathe Partners </a:t>
            </a:r>
            <a:r>
              <a:rPr lang="en-US" sz="3200" kern="1200" dirty="0">
                <a:latin typeface="Caveat Brush" pitchFamily="2" charset="0"/>
                <a:ea typeface="+mn-ea"/>
                <a:cs typeface="+mn-cs"/>
              </a:rPr>
              <a:t>– The organizations you recruit &amp; train</a:t>
            </a:r>
          </a:p>
          <a:p>
            <a:pPr marL="342900" indent="-342900">
              <a:buClr>
                <a:schemeClr val="dk1"/>
              </a:buClr>
              <a:buSzPts val="2800"/>
              <a:buFont typeface="Arial"/>
              <a:buChar char="•"/>
            </a:pPr>
            <a:r>
              <a:rPr lang="en-US" sz="3200" dirty="0">
                <a:solidFill>
                  <a:srgbClr val="F98832"/>
                </a:solidFill>
                <a:latin typeface="Caveat Brush" pitchFamily="2" charset="0"/>
              </a:rPr>
              <a:t>Train the Trainer </a:t>
            </a:r>
            <a:r>
              <a:rPr lang="en-US" sz="3200" dirty="0">
                <a:latin typeface="Caveat Brush" pitchFamily="2" charset="0"/>
              </a:rPr>
              <a:t>– What you are experiencing right now!</a:t>
            </a:r>
          </a:p>
          <a:p>
            <a:pPr marL="342900" indent="-342900">
              <a:buClr>
                <a:schemeClr val="dk1"/>
              </a:buClr>
              <a:buSzPts val="2800"/>
              <a:buFont typeface="Arial"/>
              <a:buChar char="•"/>
            </a:pPr>
            <a:r>
              <a:rPr lang="en-US" sz="3200" kern="1200" dirty="0">
                <a:solidFill>
                  <a:srgbClr val="F98832"/>
                </a:solidFill>
                <a:latin typeface="Caveat Brush" pitchFamily="2" charset="0"/>
                <a:ea typeface="+mn-ea"/>
                <a:cs typeface="+mn-cs"/>
              </a:rPr>
              <a:t>Breathe Trainings </a:t>
            </a:r>
            <a:r>
              <a:rPr lang="en-US" sz="3200" kern="1200" dirty="0">
                <a:latin typeface="Caveat Brush" pitchFamily="2" charset="0"/>
                <a:ea typeface="+mn-ea"/>
                <a:cs typeface="+mn-cs"/>
              </a:rPr>
              <a:t>– The trainings you (and HEP) will deliver to staff at organizations</a:t>
            </a:r>
          </a:p>
          <a:p>
            <a:pPr marL="342900" indent="-342900">
              <a:buClr>
                <a:schemeClr val="dk1"/>
              </a:buClr>
              <a:buSzPts val="2800"/>
              <a:buFont typeface="Arial"/>
              <a:buChar char="•"/>
            </a:pPr>
            <a:endParaRPr lang="en-US" sz="2765" kern="1200" dirty="0">
              <a:latin typeface="Caveat Brush" pitchFamily="2" charset="0"/>
              <a:ea typeface="+mn-ea"/>
              <a:cs typeface="+mn-cs"/>
            </a:endParaRPr>
          </a:p>
        </p:txBody>
      </p:sp>
      <p:sp>
        <p:nvSpPr>
          <p:cNvPr id="13" name="Freeform 13">
            <a:extLst>
              <a:ext uri="{FF2B5EF4-FFF2-40B4-BE49-F238E27FC236}">
                <a16:creationId xmlns:a16="http://schemas.microsoft.com/office/drawing/2014/main" id="{4016D55C-8BA4-F860-2EF4-CDE923018F78}"/>
              </a:ext>
            </a:extLst>
          </p:cNvPr>
          <p:cNvSpPr/>
          <p:nvPr/>
        </p:nvSpPr>
        <p:spPr>
          <a:xfrm>
            <a:off x="7830585" y="5917503"/>
            <a:ext cx="2626831" cy="2180270"/>
          </a:xfrm>
          <a:custGeom>
            <a:avLst/>
            <a:gdLst/>
            <a:ahLst/>
            <a:cxnLst/>
            <a:rect l="l" t="t" r="r" b="b"/>
            <a:pathLst>
              <a:path w="2801953" h="2325621">
                <a:moveTo>
                  <a:pt x="0" y="0"/>
                </a:moveTo>
                <a:lnTo>
                  <a:pt x="2801952" y="0"/>
                </a:lnTo>
                <a:lnTo>
                  <a:pt x="2801952" y="2325621"/>
                </a:lnTo>
                <a:lnTo>
                  <a:pt x="0" y="2325621"/>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Tree>
    <p:extLst>
      <p:ext uri="{BB962C8B-B14F-4D97-AF65-F5344CB8AC3E}">
        <p14:creationId xmlns:p14="http://schemas.microsoft.com/office/powerpoint/2010/main" val="29628783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88999D-994F-F672-5AE5-9D48514EEF68}"/>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40BA0F16-5A9E-A3F5-ECA3-CD513A1E2599}"/>
              </a:ext>
            </a:extLst>
          </p:cNvPr>
          <p:cNvSpPr/>
          <p:nvPr/>
        </p:nvSpPr>
        <p:spPr>
          <a:xfrm flipH="1">
            <a:off x="6547532" y="5319920"/>
            <a:ext cx="591127" cy="846666"/>
          </a:xfrm>
          <a:custGeom>
            <a:avLst/>
            <a:gdLst/>
            <a:ahLst/>
            <a:cxnLst/>
            <a:rect l="l" t="t" r="r" b="b"/>
            <a:pathLst>
              <a:path w="630535" h="903110">
                <a:moveTo>
                  <a:pt x="630535" y="0"/>
                </a:moveTo>
                <a:lnTo>
                  <a:pt x="0" y="0"/>
                </a:lnTo>
                <a:lnTo>
                  <a:pt x="0" y="903111"/>
                </a:lnTo>
                <a:lnTo>
                  <a:pt x="630535" y="903111"/>
                </a:lnTo>
                <a:lnTo>
                  <a:pt x="630535"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a:extLst>
              <a:ext uri="{FF2B5EF4-FFF2-40B4-BE49-F238E27FC236}">
                <a16:creationId xmlns:a16="http://schemas.microsoft.com/office/drawing/2014/main" id="{8371BC3A-B7B9-8190-A231-98B530C79113}"/>
              </a:ext>
            </a:extLst>
          </p:cNvPr>
          <p:cNvSpPr/>
          <p:nvPr/>
        </p:nvSpPr>
        <p:spPr>
          <a:xfrm rot="-2010425">
            <a:off x="7308801" y="5580566"/>
            <a:ext cx="1845729" cy="1172038"/>
          </a:xfrm>
          <a:custGeom>
            <a:avLst/>
            <a:gdLst/>
            <a:ahLst/>
            <a:cxnLst/>
            <a:rect l="l" t="t" r="r" b="b"/>
            <a:pathLst>
              <a:path w="1968778" h="1250174">
                <a:moveTo>
                  <a:pt x="0" y="0"/>
                </a:moveTo>
                <a:lnTo>
                  <a:pt x="1968779" y="0"/>
                </a:lnTo>
                <a:lnTo>
                  <a:pt x="1968779" y="1250175"/>
                </a:lnTo>
                <a:lnTo>
                  <a:pt x="0" y="125017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a:extLst>
              <a:ext uri="{FF2B5EF4-FFF2-40B4-BE49-F238E27FC236}">
                <a16:creationId xmlns:a16="http://schemas.microsoft.com/office/drawing/2014/main" id="{90BD3028-DA5D-C9FA-7619-D92DE2BDDA97}"/>
              </a:ext>
            </a:extLst>
          </p:cNvPr>
          <p:cNvSpPr/>
          <p:nvPr/>
        </p:nvSpPr>
        <p:spPr>
          <a:xfrm>
            <a:off x="5719947" y="5754481"/>
            <a:ext cx="583287" cy="835438"/>
          </a:xfrm>
          <a:custGeom>
            <a:avLst/>
            <a:gdLst/>
            <a:ahLst/>
            <a:cxnLst/>
            <a:rect l="l" t="t" r="r" b="b"/>
            <a:pathLst>
              <a:path w="622173" h="891134">
                <a:moveTo>
                  <a:pt x="0" y="0"/>
                </a:moveTo>
                <a:lnTo>
                  <a:pt x="622173" y="0"/>
                </a:lnTo>
                <a:lnTo>
                  <a:pt x="622173" y="891134"/>
                </a:lnTo>
                <a:lnTo>
                  <a:pt x="0" y="891134"/>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AutoShape 5">
            <a:extLst>
              <a:ext uri="{FF2B5EF4-FFF2-40B4-BE49-F238E27FC236}">
                <a16:creationId xmlns:a16="http://schemas.microsoft.com/office/drawing/2014/main" id="{6066CC6E-5F9B-9BE6-E606-A6A0B9C2D486}"/>
              </a:ext>
            </a:extLst>
          </p:cNvPr>
          <p:cNvSpPr/>
          <p:nvPr/>
        </p:nvSpPr>
        <p:spPr>
          <a:xfrm>
            <a:off x="515589" y="1508878"/>
            <a:ext cx="8338589" cy="0"/>
          </a:xfrm>
          <a:prstGeom prst="line">
            <a:avLst/>
          </a:prstGeom>
          <a:ln w="57150" cap="flat">
            <a:solidFill>
              <a:srgbClr val="C9E265"/>
            </a:solidFill>
            <a:prstDash val="sysDot"/>
            <a:headEnd type="triangle" w="lg" len="med"/>
            <a:tailEnd type="triangle" w="lg" len="med"/>
          </a:ln>
        </p:spPr>
        <p:txBody>
          <a:bodyPr/>
          <a:lstStyle/>
          <a:p>
            <a:endParaRPr lang="en-US"/>
          </a:p>
        </p:txBody>
      </p:sp>
      <p:sp>
        <p:nvSpPr>
          <p:cNvPr id="7" name="TextBox 7">
            <a:extLst>
              <a:ext uri="{FF2B5EF4-FFF2-40B4-BE49-F238E27FC236}">
                <a16:creationId xmlns:a16="http://schemas.microsoft.com/office/drawing/2014/main" id="{458C3866-40BD-9C14-3C2E-9BE8FA8CAF09}"/>
              </a:ext>
            </a:extLst>
          </p:cNvPr>
          <p:cNvSpPr txBox="1"/>
          <p:nvPr/>
        </p:nvSpPr>
        <p:spPr>
          <a:xfrm>
            <a:off x="402705" y="467180"/>
            <a:ext cx="8338589" cy="937501"/>
          </a:xfrm>
          <a:prstGeom prst="rect">
            <a:avLst/>
          </a:prstGeom>
        </p:spPr>
        <p:txBody>
          <a:bodyPr wrap="square" lIns="0" tIns="0" rIns="0" bIns="0" rtlCol="0" anchor="t">
            <a:spAutoFit/>
          </a:bodyPr>
          <a:lstStyle/>
          <a:p>
            <a:pPr algn="ctr" defTabSz="857250">
              <a:lnSpc>
                <a:spcPts val="6694"/>
              </a:lnSpc>
              <a:buClrTx/>
            </a:pPr>
            <a:r>
              <a:rPr lang="en-US" sz="8000" kern="1200" dirty="0">
                <a:solidFill>
                  <a:srgbClr val="FF914D"/>
                </a:solidFill>
                <a:latin typeface="Caveat Brush" pitchFamily="2" charset="0"/>
                <a:ea typeface="+mn-ea"/>
                <a:cs typeface="+mn-cs"/>
              </a:rPr>
              <a:t>Poll Questions! </a:t>
            </a:r>
          </a:p>
        </p:txBody>
      </p:sp>
    </p:spTree>
    <p:extLst>
      <p:ext uri="{BB962C8B-B14F-4D97-AF65-F5344CB8AC3E}">
        <p14:creationId xmlns:p14="http://schemas.microsoft.com/office/powerpoint/2010/main" val="8153728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303" name="Rectangle 5"/>
          <p:cNvSpPr>
            <a:spLocks noChangeArrowheads="1"/>
          </p:cNvSpPr>
          <p:nvPr/>
        </p:nvSpPr>
        <p:spPr bwMode="auto">
          <a:xfrm>
            <a:off x="1638340" y="4634734"/>
            <a:ext cx="2919309" cy="759983"/>
          </a:xfrm>
          <a:prstGeom prst="rect">
            <a:avLst/>
          </a:prstGeom>
          <a:gradFill>
            <a:gsLst>
              <a:gs pos="0">
                <a:srgbClr val="3399FF"/>
              </a:gs>
              <a:gs pos="100000">
                <a:srgbClr val="0000FF"/>
              </a:gs>
            </a:gsLst>
            <a:lin ang="5400000" scaled="1"/>
          </a:gradFill>
          <a:ln w="69850">
            <a:solidFill>
              <a:sysClr val="window" lastClr="FFFFFF"/>
            </a:solidFill>
            <a:miter lim="800000"/>
            <a:headEnd/>
            <a:tailEnd/>
          </a:ln>
          <a:effectLst/>
        </p:spPr>
        <p:txBody>
          <a:bodyPr wrap="none" anchor="ctr"/>
          <a:lstStyle/>
          <a:p>
            <a:pPr marL="0" marR="0" lvl="0" indent="0" algn="ctr" defTabSz="685800" rtl="0" eaLnBrk="1" fontAlgn="auto" latinLnBrk="0" hangingPunct="1">
              <a:lnSpc>
                <a:spcPct val="100000"/>
              </a:lnSpc>
              <a:spcBef>
                <a:spcPts val="0"/>
              </a:spcBef>
              <a:spcAft>
                <a:spcPts val="0"/>
              </a:spcAft>
              <a:buClr>
                <a:srgbClr val="000000"/>
              </a:buClr>
              <a:buSzTx/>
              <a:buFont typeface="Arial"/>
              <a:buNone/>
              <a:tabLst/>
              <a:defRPr/>
            </a:pPr>
            <a:endParaRPr kumimoji="0" lang="en-US" altLang="en-US" sz="1400" b="0" i="0" u="none" strike="noStrike" kern="0" cap="none" spc="0" normalizeH="0" baseline="0" noProof="0">
              <a:ln>
                <a:noFill/>
              </a:ln>
              <a:solidFill>
                <a:prstClr val="white"/>
              </a:solidFill>
              <a:effectLst/>
              <a:uLnTx/>
              <a:uFillTx/>
              <a:latin typeface="Arial" panose="020B0604020202020204" pitchFamily="34" charset="0"/>
              <a:cs typeface="Arial"/>
              <a:sym typeface="Arial"/>
            </a:endParaRPr>
          </a:p>
        </p:txBody>
      </p:sp>
      <p:sp>
        <p:nvSpPr>
          <p:cNvPr id="304" name="Rectangle 5"/>
          <p:cNvSpPr>
            <a:spLocks noChangeArrowheads="1"/>
          </p:cNvSpPr>
          <p:nvPr/>
        </p:nvSpPr>
        <p:spPr bwMode="auto">
          <a:xfrm>
            <a:off x="1638340" y="3772952"/>
            <a:ext cx="2919309" cy="759983"/>
          </a:xfrm>
          <a:prstGeom prst="rect">
            <a:avLst/>
          </a:prstGeom>
          <a:gradFill>
            <a:gsLst>
              <a:gs pos="0">
                <a:srgbClr val="3399FF"/>
              </a:gs>
              <a:gs pos="100000">
                <a:srgbClr val="0000FF"/>
              </a:gs>
            </a:gsLst>
            <a:lin ang="5400000" scaled="1"/>
          </a:gradFill>
          <a:ln w="69850">
            <a:solidFill>
              <a:sysClr val="window" lastClr="FFFFFF"/>
            </a:solidFill>
            <a:miter lim="800000"/>
            <a:headEnd/>
            <a:tailEnd/>
          </a:ln>
          <a:effectLst/>
        </p:spPr>
        <p:txBody>
          <a:bodyPr wrap="none" anchor="ctr"/>
          <a:lstStyle/>
          <a:p>
            <a:pPr marL="0" marR="0" lvl="0" indent="0" algn="ctr" defTabSz="685800" rtl="0" eaLnBrk="1" fontAlgn="auto" latinLnBrk="0" hangingPunct="1">
              <a:lnSpc>
                <a:spcPct val="100000"/>
              </a:lnSpc>
              <a:spcBef>
                <a:spcPts val="0"/>
              </a:spcBef>
              <a:spcAft>
                <a:spcPts val="0"/>
              </a:spcAft>
              <a:buClr>
                <a:srgbClr val="000000"/>
              </a:buClr>
              <a:buSzTx/>
              <a:buFont typeface="Arial"/>
              <a:buNone/>
              <a:tabLst/>
              <a:defRPr/>
            </a:pPr>
            <a:endParaRPr kumimoji="0" lang="en-US" altLang="en-US" sz="1400" b="0" i="0" u="none" strike="noStrike" kern="0" cap="none" spc="0" normalizeH="0" baseline="0" noProof="0">
              <a:ln>
                <a:noFill/>
              </a:ln>
              <a:solidFill>
                <a:prstClr val="white"/>
              </a:solidFill>
              <a:effectLst/>
              <a:uLnTx/>
              <a:uFillTx/>
              <a:latin typeface="Arial" panose="020B0604020202020204" pitchFamily="34" charset="0"/>
              <a:cs typeface="Arial"/>
              <a:sym typeface="Arial"/>
            </a:endParaRPr>
          </a:p>
        </p:txBody>
      </p:sp>
      <p:sp>
        <p:nvSpPr>
          <p:cNvPr id="305" name="Rectangle 5"/>
          <p:cNvSpPr>
            <a:spLocks noChangeArrowheads="1"/>
          </p:cNvSpPr>
          <p:nvPr/>
        </p:nvSpPr>
        <p:spPr bwMode="auto">
          <a:xfrm>
            <a:off x="1638340" y="2908681"/>
            <a:ext cx="2919309" cy="759983"/>
          </a:xfrm>
          <a:prstGeom prst="rect">
            <a:avLst/>
          </a:prstGeom>
          <a:gradFill>
            <a:gsLst>
              <a:gs pos="0">
                <a:srgbClr val="3399FF"/>
              </a:gs>
              <a:gs pos="100000">
                <a:srgbClr val="0000FF"/>
              </a:gs>
            </a:gsLst>
            <a:lin ang="5400000" scaled="1"/>
          </a:gradFill>
          <a:ln w="69850">
            <a:solidFill>
              <a:sysClr val="window" lastClr="FFFFFF"/>
            </a:solidFill>
            <a:miter lim="800000"/>
            <a:headEnd/>
            <a:tailEnd/>
          </a:ln>
          <a:effectLst/>
        </p:spPr>
        <p:txBody>
          <a:bodyPr wrap="none" anchor="ctr"/>
          <a:lstStyle/>
          <a:p>
            <a:pPr marL="0" marR="0" lvl="0" indent="0" algn="ctr" defTabSz="685800" rtl="0" eaLnBrk="1" fontAlgn="auto" latinLnBrk="0" hangingPunct="1">
              <a:lnSpc>
                <a:spcPct val="100000"/>
              </a:lnSpc>
              <a:spcBef>
                <a:spcPts val="0"/>
              </a:spcBef>
              <a:spcAft>
                <a:spcPts val="0"/>
              </a:spcAft>
              <a:buClr>
                <a:srgbClr val="000000"/>
              </a:buClr>
              <a:buSzTx/>
              <a:buFont typeface="Arial"/>
              <a:buNone/>
              <a:tabLst/>
              <a:defRPr/>
            </a:pPr>
            <a:endParaRPr kumimoji="0" lang="en-US" altLang="en-US" sz="1400" b="0" i="0" u="none" strike="noStrike" kern="0" cap="none" spc="0" normalizeH="0" baseline="0" noProof="0">
              <a:ln>
                <a:noFill/>
              </a:ln>
              <a:solidFill>
                <a:prstClr val="white"/>
              </a:solidFill>
              <a:effectLst/>
              <a:uLnTx/>
              <a:uFillTx/>
              <a:latin typeface="Arial" panose="020B0604020202020204" pitchFamily="34" charset="0"/>
              <a:cs typeface="Arial"/>
              <a:sym typeface="Arial"/>
            </a:endParaRPr>
          </a:p>
        </p:txBody>
      </p:sp>
      <p:sp>
        <p:nvSpPr>
          <p:cNvPr id="306" name="Rectangle 5"/>
          <p:cNvSpPr>
            <a:spLocks noChangeArrowheads="1"/>
          </p:cNvSpPr>
          <p:nvPr/>
        </p:nvSpPr>
        <p:spPr bwMode="auto">
          <a:xfrm>
            <a:off x="1638340" y="2044411"/>
            <a:ext cx="2919309" cy="759983"/>
          </a:xfrm>
          <a:prstGeom prst="rect">
            <a:avLst/>
          </a:prstGeom>
          <a:gradFill>
            <a:gsLst>
              <a:gs pos="0">
                <a:srgbClr val="3399FF"/>
              </a:gs>
              <a:gs pos="100000">
                <a:srgbClr val="0000FF"/>
              </a:gs>
            </a:gsLst>
            <a:lin ang="5400000" scaled="1"/>
          </a:gradFill>
          <a:ln w="69850">
            <a:solidFill>
              <a:sysClr val="window" lastClr="FFFFFF"/>
            </a:solidFill>
            <a:miter lim="800000"/>
            <a:headEnd/>
            <a:tailEnd/>
          </a:ln>
          <a:effectLst/>
        </p:spPr>
        <p:txBody>
          <a:bodyPr wrap="none" anchor="ctr"/>
          <a:lstStyle/>
          <a:p>
            <a:pPr marL="0" marR="0" lvl="0" indent="0" algn="ctr" defTabSz="685800" rtl="0" eaLnBrk="1" fontAlgn="auto" latinLnBrk="0" hangingPunct="1">
              <a:lnSpc>
                <a:spcPct val="100000"/>
              </a:lnSpc>
              <a:spcBef>
                <a:spcPts val="0"/>
              </a:spcBef>
              <a:spcAft>
                <a:spcPts val="0"/>
              </a:spcAft>
              <a:buClr>
                <a:srgbClr val="000000"/>
              </a:buClr>
              <a:buSzTx/>
              <a:buFont typeface="Arial"/>
              <a:buNone/>
              <a:tabLst/>
              <a:defRPr/>
            </a:pPr>
            <a:endParaRPr kumimoji="0" lang="en-US" altLang="en-US" sz="1400" b="0" i="0" u="none" strike="noStrike" kern="0" cap="none" spc="0" normalizeH="0" baseline="0" noProof="0">
              <a:ln>
                <a:noFill/>
              </a:ln>
              <a:solidFill>
                <a:prstClr val="white"/>
              </a:solidFill>
              <a:effectLst/>
              <a:uLnTx/>
              <a:uFillTx/>
              <a:latin typeface="Arial" panose="020B0604020202020204" pitchFamily="34" charset="0"/>
              <a:cs typeface="Arial"/>
              <a:sym typeface="Arial"/>
            </a:endParaRPr>
          </a:p>
        </p:txBody>
      </p:sp>
      <p:sp>
        <p:nvSpPr>
          <p:cNvPr id="310" name="Rectangle 5"/>
          <p:cNvSpPr>
            <a:spLocks noChangeArrowheads="1"/>
          </p:cNvSpPr>
          <p:nvPr/>
        </p:nvSpPr>
        <p:spPr bwMode="auto">
          <a:xfrm>
            <a:off x="4650908" y="2044411"/>
            <a:ext cx="2919309" cy="759983"/>
          </a:xfrm>
          <a:prstGeom prst="rect">
            <a:avLst/>
          </a:prstGeom>
          <a:gradFill>
            <a:gsLst>
              <a:gs pos="0">
                <a:srgbClr val="3399FF"/>
              </a:gs>
              <a:gs pos="100000">
                <a:srgbClr val="0000FF"/>
              </a:gs>
            </a:gsLst>
            <a:lin ang="5400000" scaled="1"/>
          </a:gradFill>
          <a:ln w="69850">
            <a:solidFill>
              <a:sysClr val="window" lastClr="FFFFFF"/>
            </a:solidFill>
            <a:miter lim="800000"/>
            <a:headEnd/>
            <a:tailEnd/>
          </a:ln>
          <a:effectLst/>
        </p:spPr>
        <p:txBody>
          <a:bodyPr wrap="none" anchor="ctr"/>
          <a:lstStyle/>
          <a:p>
            <a:pPr marL="0" marR="0" lvl="0" indent="0" algn="ctr" defTabSz="685800" rtl="0" eaLnBrk="1" fontAlgn="auto" latinLnBrk="0" hangingPunct="1">
              <a:lnSpc>
                <a:spcPct val="100000"/>
              </a:lnSpc>
              <a:spcBef>
                <a:spcPts val="0"/>
              </a:spcBef>
              <a:spcAft>
                <a:spcPts val="0"/>
              </a:spcAft>
              <a:buClr>
                <a:srgbClr val="000000"/>
              </a:buClr>
              <a:buSzTx/>
              <a:buFont typeface="Arial"/>
              <a:buNone/>
              <a:tabLst/>
              <a:defRPr/>
            </a:pPr>
            <a:endParaRPr kumimoji="0" lang="en-US" altLang="en-US" sz="1400" b="0" i="0" u="none" strike="noStrike" kern="0" cap="none" spc="0" normalizeH="0" baseline="0" noProof="0">
              <a:ln>
                <a:noFill/>
              </a:ln>
              <a:solidFill>
                <a:prstClr val="white"/>
              </a:solidFill>
              <a:effectLst/>
              <a:uLnTx/>
              <a:uFillTx/>
              <a:latin typeface="Arial" panose="020B0604020202020204" pitchFamily="34" charset="0"/>
              <a:cs typeface="Arial"/>
              <a:sym typeface="Arial"/>
            </a:endParaRPr>
          </a:p>
        </p:txBody>
      </p:sp>
      <p:sp>
        <p:nvSpPr>
          <p:cNvPr id="311" name="Rectangle 5"/>
          <p:cNvSpPr>
            <a:spLocks noChangeArrowheads="1"/>
          </p:cNvSpPr>
          <p:nvPr/>
        </p:nvSpPr>
        <p:spPr bwMode="auto">
          <a:xfrm>
            <a:off x="1638340" y="2044411"/>
            <a:ext cx="2919309" cy="759983"/>
          </a:xfrm>
          <a:prstGeom prst="rect">
            <a:avLst/>
          </a:prstGeom>
          <a:noFill/>
          <a:ln w="69850">
            <a:solidFill>
              <a:sysClr val="window" lastClr="FFFFFF"/>
            </a:solidFill>
            <a:miter lim="800000"/>
            <a:headEnd/>
            <a:tailEnd/>
          </a:ln>
          <a:effectLst/>
        </p:spPr>
        <p:txBody>
          <a:bodyPr wrap="none" anchor="ctr"/>
          <a:lstStyle/>
          <a:p>
            <a:pPr marL="0" marR="0" lvl="0" indent="0" algn="ctr" defTabSz="685800" rtl="0" eaLnBrk="1" fontAlgn="auto" latinLnBrk="0" hangingPunct="1">
              <a:lnSpc>
                <a:spcPct val="100000"/>
              </a:lnSpc>
              <a:spcBef>
                <a:spcPts val="0"/>
              </a:spcBef>
              <a:spcAft>
                <a:spcPts val="0"/>
              </a:spcAft>
              <a:buClr>
                <a:srgbClr val="000000"/>
              </a:buClr>
              <a:buSzTx/>
              <a:buFont typeface="Arial"/>
              <a:buNone/>
              <a:tabLst/>
              <a:defRPr/>
            </a:pPr>
            <a:endParaRPr kumimoji="0" lang="en-US" altLang="en-US" sz="1400" b="0" i="0" u="none" strike="noStrike" kern="0" cap="none" spc="0" normalizeH="0" baseline="0" noProof="0">
              <a:ln>
                <a:noFill/>
              </a:ln>
              <a:solidFill>
                <a:prstClr val="white"/>
              </a:solidFill>
              <a:effectLst/>
              <a:uLnTx/>
              <a:uFillTx/>
              <a:latin typeface="Arial" panose="020B0604020202020204" pitchFamily="34" charset="0"/>
              <a:cs typeface="Arial"/>
              <a:sym typeface="Arial"/>
            </a:endParaRPr>
          </a:p>
        </p:txBody>
      </p:sp>
      <p:sp>
        <p:nvSpPr>
          <p:cNvPr id="312" name="Rectangle 5"/>
          <p:cNvSpPr>
            <a:spLocks noChangeArrowheads="1"/>
          </p:cNvSpPr>
          <p:nvPr/>
        </p:nvSpPr>
        <p:spPr bwMode="auto">
          <a:xfrm>
            <a:off x="1638340" y="2908681"/>
            <a:ext cx="2919309" cy="759983"/>
          </a:xfrm>
          <a:prstGeom prst="rect">
            <a:avLst/>
          </a:prstGeom>
          <a:noFill/>
          <a:ln w="69850">
            <a:solidFill>
              <a:sysClr val="window" lastClr="FFFFFF"/>
            </a:solidFill>
            <a:miter lim="800000"/>
            <a:headEnd/>
            <a:tailEnd/>
          </a:ln>
          <a:effectLst/>
        </p:spPr>
        <p:txBody>
          <a:bodyPr wrap="none" anchor="ctr"/>
          <a:lstStyle/>
          <a:p>
            <a:pPr marL="0" marR="0" lvl="0" indent="0" algn="ctr" defTabSz="685800" rtl="0" eaLnBrk="1" fontAlgn="auto" latinLnBrk="0" hangingPunct="1">
              <a:lnSpc>
                <a:spcPct val="100000"/>
              </a:lnSpc>
              <a:spcBef>
                <a:spcPts val="0"/>
              </a:spcBef>
              <a:spcAft>
                <a:spcPts val="0"/>
              </a:spcAft>
              <a:buClr>
                <a:srgbClr val="000000"/>
              </a:buClr>
              <a:buSzTx/>
              <a:buFont typeface="Arial"/>
              <a:buNone/>
              <a:tabLst/>
              <a:defRPr/>
            </a:pPr>
            <a:endParaRPr kumimoji="0" lang="en-US" altLang="en-US" sz="1400" b="0" i="0" u="none" strike="noStrike" kern="0" cap="none" spc="0" normalizeH="0" baseline="0" noProof="0">
              <a:ln>
                <a:noFill/>
              </a:ln>
              <a:solidFill>
                <a:prstClr val="white"/>
              </a:solidFill>
              <a:effectLst/>
              <a:uLnTx/>
              <a:uFillTx/>
              <a:latin typeface="Arial" panose="020B0604020202020204" pitchFamily="34" charset="0"/>
              <a:cs typeface="Arial"/>
              <a:sym typeface="Arial"/>
            </a:endParaRPr>
          </a:p>
        </p:txBody>
      </p:sp>
      <p:sp>
        <p:nvSpPr>
          <p:cNvPr id="313" name="Rectangle 5"/>
          <p:cNvSpPr>
            <a:spLocks noChangeArrowheads="1"/>
          </p:cNvSpPr>
          <p:nvPr/>
        </p:nvSpPr>
        <p:spPr bwMode="auto">
          <a:xfrm>
            <a:off x="1638340" y="3772952"/>
            <a:ext cx="2919309" cy="759983"/>
          </a:xfrm>
          <a:prstGeom prst="rect">
            <a:avLst/>
          </a:prstGeom>
          <a:noFill/>
          <a:ln w="69850">
            <a:solidFill>
              <a:sysClr val="window" lastClr="FFFFFF"/>
            </a:solidFill>
            <a:miter lim="800000"/>
            <a:headEnd/>
            <a:tailEnd/>
          </a:ln>
          <a:effectLst/>
        </p:spPr>
        <p:txBody>
          <a:bodyPr wrap="none" anchor="ctr"/>
          <a:lstStyle/>
          <a:p>
            <a:pPr marL="0" marR="0" lvl="0" indent="0" algn="ctr" defTabSz="685800" rtl="0" eaLnBrk="1" fontAlgn="auto" latinLnBrk="0" hangingPunct="1">
              <a:lnSpc>
                <a:spcPct val="100000"/>
              </a:lnSpc>
              <a:spcBef>
                <a:spcPts val="0"/>
              </a:spcBef>
              <a:spcAft>
                <a:spcPts val="0"/>
              </a:spcAft>
              <a:buClr>
                <a:srgbClr val="000000"/>
              </a:buClr>
              <a:buSzTx/>
              <a:buFont typeface="Arial"/>
              <a:buNone/>
              <a:tabLst/>
              <a:defRPr/>
            </a:pPr>
            <a:endParaRPr kumimoji="0" lang="en-US" altLang="en-US" sz="1400" b="0" i="0" u="none" strike="noStrike" kern="0" cap="none" spc="0" normalizeH="0" baseline="0" noProof="0">
              <a:ln>
                <a:noFill/>
              </a:ln>
              <a:solidFill>
                <a:prstClr val="white"/>
              </a:solidFill>
              <a:effectLst/>
              <a:uLnTx/>
              <a:uFillTx/>
              <a:latin typeface="Arial" panose="020B0604020202020204" pitchFamily="34" charset="0"/>
              <a:cs typeface="Arial"/>
              <a:sym typeface="Arial"/>
            </a:endParaRPr>
          </a:p>
        </p:txBody>
      </p:sp>
      <p:sp>
        <p:nvSpPr>
          <p:cNvPr id="314" name="Rectangle 5"/>
          <p:cNvSpPr>
            <a:spLocks noChangeArrowheads="1"/>
          </p:cNvSpPr>
          <p:nvPr/>
        </p:nvSpPr>
        <p:spPr bwMode="auto">
          <a:xfrm>
            <a:off x="1638340" y="4634734"/>
            <a:ext cx="2919309" cy="759983"/>
          </a:xfrm>
          <a:prstGeom prst="rect">
            <a:avLst/>
          </a:prstGeom>
          <a:noFill/>
          <a:ln w="69850">
            <a:solidFill>
              <a:sysClr val="window" lastClr="FFFFFF"/>
            </a:solidFill>
            <a:miter lim="800000"/>
            <a:headEnd/>
            <a:tailEnd/>
          </a:ln>
          <a:effectLst/>
        </p:spPr>
        <p:txBody>
          <a:bodyPr wrap="none" anchor="ctr"/>
          <a:lstStyle/>
          <a:p>
            <a:pPr marL="0" marR="0" lvl="0" indent="0" algn="ctr" defTabSz="685800" rtl="0" eaLnBrk="1" fontAlgn="auto" latinLnBrk="0" hangingPunct="1">
              <a:lnSpc>
                <a:spcPct val="100000"/>
              </a:lnSpc>
              <a:spcBef>
                <a:spcPts val="0"/>
              </a:spcBef>
              <a:spcAft>
                <a:spcPts val="0"/>
              </a:spcAft>
              <a:buClr>
                <a:srgbClr val="000000"/>
              </a:buClr>
              <a:buSzTx/>
              <a:buFont typeface="Arial"/>
              <a:buNone/>
              <a:tabLst/>
              <a:defRPr/>
            </a:pPr>
            <a:endParaRPr kumimoji="0" lang="en-US" altLang="en-US" sz="1400" b="0" i="0" u="none" strike="noStrike" kern="0" cap="none" spc="0" normalizeH="0" baseline="0" noProof="0">
              <a:ln>
                <a:noFill/>
              </a:ln>
              <a:solidFill>
                <a:prstClr val="white"/>
              </a:solidFill>
              <a:effectLst/>
              <a:uLnTx/>
              <a:uFillTx/>
              <a:latin typeface="Arial" panose="020B0604020202020204" pitchFamily="34" charset="0"/>
              <a:cs typeface="Arial"/>
              <a:sym typeface="Arial"/>
            </a:endParaRPr>
          </a:p>
        </p:txBody>
      </p:sp>
      <p:sp>
        <p:nvSpPr>
          <p:cNvPr id="315" name="Rectangle 5"/>
          <p:cNvSpPr>
            <a:spLocks noChangeArrowheads="1"/>
          </p:cNvSpPr>
          <p:nvPr/>
        </p:nvSpPr>
        <p:spPr bwMode="auto">
          <a:xfrm>
            <a:off x="4650908" y="2044411"/>
            <a:ext cx="2919309" cy="759983"/>
          </a:xfrm>
          <a:prstGeom prst="rect">
            <a:avLst/>
          </a:prstGeom>
          <a:noFill/>
          <a:ln w="69850">
            <a:solidFill>
              <a:sysClr val="window" lastClr="FFFFFF"/>
            </a:solidFill>
            <a:miter lim="800000"/>
            <a:headEnd/>
            <a:tailEnd/>
          </a:ln>
          <a:effectLst/>
        </p:spPr>
        <p:txBody>
          <a:bodyPr wrap="none" anchor="ctr"/>
          <a:lstStyle/>
          <a:p>
            <a:pPr marL="0" marR="0" lvl="0" indent="0" algn="ctr" defTabSz="685800" rtl="0" eaLnBrk="1" fontAlgn="auto" latinLnBrk="0" hangingPunct="1">
              <a:lnSpc>
                <a:spcPct val="100000"/>
              </a:lnSpc>
              <a:spcBef>
                <a:spcPts val="0"/>
              </a:spcBef>
              <a:spcAft>
                <a:spcPts val="0"/>
              </a:spcAft>
              <a:buClr>
                <a:srgbClr val="000000"/>
              </a:buClr>
              <a:buSzTx/>
              <a:buFont typeface="Arial"/>
              <a:buNone/>
              <a:tabLst/>
              <a:defRPr/>
            </a:pPr>
            <a:endParaRPr kumimoji="0" lang="en-US" altLang="en-US" sz="1400" b="0" i="0" u="none" strike="noStrike" kern="0" cap="none" spc="0" normalizeH="0" baseline="0" noProof="0">
              <a:ln>
                <a:noFill/>
              </a:ln>
              <a:solidFill>
                <a:prstClr val="white"/>
              </a:solidFill>
              <a:effectLst/>
              <a:uLnTx/>
              <a:uFillTx/>
              <a:latin typeface="Arial" panose="020B0604020202020204" pitchFamily="34" charset="0"/>
              <a:cs typeface="Arial"/>
              <a:sym typeface="Arial"/>
            </a:endParaRPr>
          </a:p>
        </p:txBody>
      </p:sp>
      <p:sp>
        <p:nvSpPr>
          <p:cNvPr id="327" name="Canx1" hidden="1">
            <a:hlinkClick r:id="" action="ppaction://macro?name=Strike"/>
          </p:cNvPr>
          <p:cNvSpPr/>
          <p:nvPr/>
        </p:nvSpPr>
        <p:spPr>
          <a:xfrm>
            <a:off x="7614239" y="5736481"/>
            <a:ext cx="411480" cy="237685"/>
          </a:xfrm>
          <a:prstGeom prst="roundRect">
            <a:avLst>
              <a:gd name="adj" fmla="val 50000"/>
            </a:avLst>
          </a:prstGeom>
          <a:gradFill>
            <a:gsLst>
              <a:gs pos="0">
                <a:schemeClr val="tx1">
                  <a:alpha val="0"/>
                </a:schemeClr>
              </a:gs>
              <a:gs pos="100000">
                <a:srgbClr val="FF0000"/>
              </a:gs>
            </a:gsLst>
            <a:lin ang="5400000" scaled="1"/>
          </a:gradFill>
          <a:ln w="12700" cap="flat" cmpd="sng" algn="ctr">
            <a:noFill/>
            <a:prstDash val="solid"/>
            <a:miter lim="800000"/>
          </a:ln>
          <a:effectLst/>
        </p:spPr>
        <p:txBody>
          <a:bodyPr rtlCol="0" anchor="ctr"/>
          <a:lstStyle/>
          <a:p>
            <a:pPr marL="0" marR="0" lvl="0" indent="0" algn="ctr" defTabSz="685800" rtl="0" eaLnBrk="1" fontAlgn="auto" latinLnBrk="0" hangingPunct="1">
              <a:lnSpc>
                <a:spcPct val="100000"/>
              </a:lnSpc>
              <a:spcBef>
                <a:spcPts val="0"/>
              </a:spcBef>
              <a:spcAft>
                <a:spcPts val="0"/>
              </a:spcAft>
              <a:buClr>
                <a:srgbClr val="000000"/>
              </a:buClr>
              <a:buSzTx/>
              <a:buFont typeface="Arial"/>
              <a:buNone/>
              <a:tabLst/>
              <a:defRPr/>
            </a:pPr>
            <a:endParaRPr kumimoji="0" lang="en-US" sz="1350" b="0" i="0" u="none" strike="noStrike" kern="0" cap="none" spc="0" normalizeH="0" baseline="0" noProof="0" dirty="0">
              <a:ln>
                <a:noFill/>
              </a:ln>
              <a:solidFill>
                <a:prstClr val="white"/>
              </a:solidFill>
              <a:effectLst/>
              <a:uLnTx/>
              <a:uFillTx/>
              <a:latin typeface="Franklin Gothic Demi Cond" panose="020B0706030402020204" pitchFamily="34" charset="0"/>
              <a:cs typeface="Arial"/>
              <a:sym typeface="Arial"/>
            </a:endParaRPr>
          </a:p>
        </p:txBody>
      </p:sp>
      <p:sp>
        <p:nvSpPr>
          <p:cNvPr id="328" name="Canx2" hidden="1">
            <a:hlinkClick r:id="" action="ppaction://macro?name=Strike"/>
          </p:cNvPr>
          <p:cNvSpPr/>
          <p:nvPr/>
        </p:nvSpPr>
        <p:spPr>
          <a:xfrm>
            <a:off x="8100354" y="5736481"/>
            <a:ext cx="411480" cy="237685"/>
          </a:xfrm>
          <a:prstGeom prst="roundRect">
            <a:avLst>
              <a:gd name="adj" fmla="val 50000"/>
            </a:avLst>
          </a:prstGeom>
          <a:gradFill>
            <a:gsLst>
              <a:gs pos="0">
                <a:schemeClr val="tx1">
                  <a:alpha val="0"/>
                </a:schemeClr>
              </a:gs>
              <a:gs pos="100000">
                <a:srgbClr val="FF0000"/>
              </a:gs>
            </a:gsLst>
            <a:lin ang="5400000" scaled="1"/>
          </a:gradFill>
          <a:ln w="12700" cap="flat" cmpd="sng" algn="ctr">
            <a:noFill/>
            <a:prstDash val="solid"/>
            <a:miter lim="800000"/>
          </a:ln>
          <a:effectLst/>
        </p:spPr>
        <p:txBody>
          <a:bodyPr rtlCol="0" anchor="ctr"/>
          <a:lstStyle/>
          <a:p>
            <a:pPr marL="0" marR="0" lvl="0" indent="0" algn="ctr" defTabSz="685800" rtl="0" eaLnBrk="1" fontAlgn="auto" latinLnBrk="0" hangingPunct="1">
              <a:lnSpc>
                <a:spcPct val="100000"/>
              </a:lnSpc>
              <a:spcBef>
                <a:spcPts val="0"/>
              </a:spcBef>
              <a:spcAft>
                <a:spcPts val="0"/>
              </a:spcAft>
              <a:buClr>
                <a:srgbClr val="000000"/>
              </a:buClr>
              <a:buSzTx/>
              <a:buFont typeface="Arial"/>
              <a:buNone/>
              <a:tabLst/>
              <a:defRPr/>
            </a:pPr>
            <a:endParaRPr kumimoji="0" lang="en-US" sz="1350" b="0" i="0" u="none" strike="noStrike" kern="0" cap="none" spc="0" normalizeH="0" baseline="0" noProof="0" dirty="0">
              <a:ln>
                <a:noFill/>
              </a:ln>
              <a:solidFill>
                <a:prstClr val="white"/>
              </a:solidFill>
              <a:effectLst/>
              <a:uLnTx/>
              <a:uFillTx/>
              <a:latin typeface="Franklin Gothic Demi Cond" panose="020B0706030402020204" pitchFamily="34" charset="0"/>
              <a:cs typeface="Arial"/>
              <a:sym typeface="Arial"/>
            </a:endParaRPr>
          </a:p>
        </p:txBody>
      </p:sp>
      <p:sp>
        <p:nvSpPr>
          <p:cNvPr id="329" name="Canx3" hidden="1">
            <a:hlinkClick r:id="" action="ppaction://macro?name=Strike"/>
          </p:cNvPr>
          <p:cNvSpPr/>
          <p:nvPr/>
        </p:nvSpPr>
        <p:spPr>
          <a:xfrm>
            <a:off x="8586470" y="5736481"/>
            <a:ext cx="411480" cy="237685"/>
          </a:xfrm>
          <a:prstGeom prst="roundRect">
            <a:avLst>
              <a:gd name="adj" fmla="val 50000"/>
            </a:avLst>
          </a:prstGeom>
          <a:gradFill>
            <a:gsLst>
              <a:gs pos="0">
                <a:schemeClr val="tx1">
                  <a:alpha val="0"/>
                </a:schemeClr>
              </a:gs>
              <a:gs pos="100000">
                <a:srgbClr val="FF0000"/>
              </a:gs>
            </a:gsLst>
            <a:lin ang="5400000" scaled="1"/>
          </a:gradFill>
          <a:ln w="12700" cap="flat" cmpd="sng" algn="ctr">
            <a:noFill/>
            <a:prstDash val="solid"/>
            <a:miter lim="800000"/>
          </a:ln>
          <a:effectLst/>
        </p:spPr>
        <p:txBody>
          <a:bodyPr rtlCol="0" anchor="ctr"/>
          <a:lstStyle/>
          <a:p>
            <a:pPr marL="0" marR="0" lvl="0" indent="0" algn="ctr" defTabSz="685800" rtl="0" eaLnBrk="1" fontAlgn="auto" latinLnBrk="0" hangingPunct="1">
              <a:lnSpc>
                <a:spcPct val="100000"/>
              </a:lnSpc>
              <a:spcBef>
                <a:spcPts val="0"/>
              </a:spcBef>
              <a:spcAft>
                <a:spcPts val="0"/>
              </a:spcAft>
              <a:buClr>
                <a:srgbClr val="000000"/>
              </a:buClr>
              <a:buSzTx/>
              <a:buFont typeface="Arial"/>
              <a:buNone/>
              <a:tabLst/>
              <a:defRPr/>
            </a:pPr>
            <a:endParaRPr kumimoji="0" lang="en-US" sz="1350" b="0" i="0" u="none" strike="noStrike" kern="0" cap="none" spc="0" normalizeH="0" baseline="0" noProof="0" dirty="0">
              <a:ln>
                <a:noFill/>
              </a:ln>
              <a:solidFill>
                <a:prstClr val="white"/>
              </a:solidFill>
              <a:effectLst/>
              <a:uLnTx/>
              <a:uFillTx/>
              <a:latin typeface="Franklin Gothic Demi Cond" panose="020B0706030402020204" pitchFamily="34" charset="0"/>
              <a:cs typeface="Arial"/>
              <a:sym typeface="Arial"/>
            </a:endParaRPr>
          </a:p>
        </p:txBody>
      </p:sp>
      <p:sp>
        <p:nvSpPr>
          <p:cNvPr id="330" name="BackToScores" hidden="1">
            <a:hlinkClick r:id="" action="ppaction://macro?name=ReturnToScores"/>
          </p:cNvPr>
          <p:cNvSpPr/>
          <p:nvPr/>
        </p:nvSpPr>
        <p:spPr>
          <a:xfrm>
            <a:off x="1371600" y="5738813"/>
            <a:ext cx="1303020" cy="240030"/>
          </a:xfrm>
          <a:prstGeom prst="roundRect">
            <a:avLst>
              <a:gd name="adj" fmla="val 50000"/>
            </a:avLst>
          </a:prstGeom>
          <a:solidFill>
            <a:schemeClr val="tx1">
              <a:lumMod val="85000"/>
              <a:lumOff val="15000"/>
            </a:schemeClr>
          </a:solidFill>
          <a:ln w="12700" cap="flat" cmpd="sng" algn="ctr">
            <a:noFill/>
            <a:prstDash val="solid"/>
            <a:miter lim="800000"/>
          </a:ln>
          <a:effectLst/>
        </p:spPr>
        <p:txBody>
          <a:bodyPr wrap="none" lIns="0" rIns="0" rtlCol="0" anchor="ctr"/>
          <a:lstStyle/>
          <a:p>
            <a:pPr marL="0" marR="0" lvl="0" indent="0" algn="ctr" defTabSz="685800" rtl="0" eaLnBrk="1" fontAlgn="auto" latinLnBrk="0" hangingPunct="1">
              <a:lnSpc>
                <a:spcPct val="100000"/>
              </a:lnSpc>
              <a:spcBef>
                <a:spcPts val="0"/>
              </a:spcBef>
              <a:spcAft>
                <a:spcPts val="0"/>
              </a:spcAft>
              <a:buClr>
                <a:srgbClr val="000000"/>
              </a:buClr>
              <a:buSzTx/>
              <a:buFont typeface="Arial"/>
              <a:buNone/>
              <a:tabLst/>
              <a:defRPr/>
            </a:pPr>
            <a:r>
              <a:rPr kumimoji="0" lang="en-US" sz="1350" b="0" i="0" u="none" strike="noStrike" kern="0" cap="none" spc="0" normalizeH="0" baseline="0" noProof="0" dirty="0">
                <a:ln>
                  <a:noFill/>
                </a:ln>
                <a:solidFill>
                  <a:prstClr val="white"/>
                </a:solidFill>
                <a:effectLst/>
                <a:uLnTx/>
                <a:uFillTx/>
                <a:latin typeface="Franklin Gothic Demi Cond" panose="020B0706030402020204" pitchFamily="34" charset="0"/>
                <a:cs typeface="Arial"/>
                <a:sym typeface="Arial"/>
              </a:rPr>
              <a:t>BACK TO SCORES</a:t>
            </a:r>
          </a:p>
        </p:txBody>
      </p:sp>
      <p:grpSp>
        <p:nvGrpSpPr>
          <p:cNvPr id="331" name="Group 330"/>
          <p:cNvGrpSpPr/>
          <p:nvPr/>
        </p:nvGrpSpPr>
        <p:grpSpPr>
          <a:xfrm>
            <a:off x="1630267" y="2044411"/>
            <a:ext cx="2919309" cy="759983"/>
            <a:chOff x="-2362200" y="7254032"/>
            <a:chExt cx="3892412" cy="1124886"/>
          </a:xfrm>
        </p:grpSpPr>
        <p:sp>
          <p:nvSpPr>
            <p:cNvPr id="332" name="Rectangle 5"/>
            <p:cNvSpPr>
              <a:spLocks noChangeArrowheads="1"/>
            </p:cNvSpPr>
            <p:nvPr/>
          </p:nvSpPr>
          <p:spPr bwMode="auto">
            <a:xfrm>
              <a:off x="-2362200" y="7254032"/>
              <a:ext cx="3892412" cy="1124886"/>
            </a:xfrm>
            <a:prstGeom prst="rect">
              <a:avLst/>
            </a:prstGeom>
            <a:noFill/>
            <a:ln w="69850">
              <a:solidFill>
                <a:sysClr val="window" lastClr="FFFFFF"/>
              </a:solidFill>
              <a:miter lim="800000"/>
              <a:headEnd/>
              <a:tailEnd/>
            </a:ln>
            <a:effectLst/>
          </p:spPr>
          <p:txBody>
            <a:bodyPr wrap="none" anchor="ctr"/>
            <a:lstStyle/>
            <a:p>
              <a:pPr marL="0" marR="0" lvl="0" indent="0" algn="ctr" defTabSz="685800" rtl="0" eaLnBrk="1" fontAlgn="auto" latinLnBrk="0" hangingPunct="1">
                <a:lnSpc>
                  <a:spcPct val="100000"/>
                </a:lnSpc>
                <a:spcBef>
                  <a:spcPts val="0"/>
                </a:spcBef>
                <a:spcAft>
                  <a:spcPts val="0"/>
                </a:spcAft>
                <a:buClr>
                  <a:srgbClr val="000000"/>
                </a:buClr>
                <a:buSzTx/>
                <a:buFont typeface="Arial"/>
                <a:buNone/>
                <a:tabLst/>
                <a:defRPr/>
              </a:pPr>
              <a:endParaRPr kumimoji="0" lang="en-US" altLang="en-US" sz="1400" b="0" i="0" u="none" strike="noStrike" kern="0" cap="none" spc="0" normalizeH="0" baseline="0" noProof="0">
                <a:ln>
                  <a:noFill/>
                </a:ln>
                <a:solidFill>
                  <a:prstClr val="white"/>
                </a:solidFill>
                <a:effectLst/>
                <a:uLnTx/>
                <a:uFillTx/>
                <a:latin typeface="Arial" panose="020B0604020202020204" pitchFamily="34" charset="0"/>
                <a:cs typeface="Arial"/>
                <a:sym typeface="Arial"/>
              </a:endParaRPr>
            </a:p>
          </p:txBody>
        </p:sp>
        <p:grpSp>
          <p:nvGrpSpPr>
            <p:cNvPr id="333" name="Group 332"/>
            <p:cNvGrpSpPr/>
            <p:nvPr/>
          </p:nvGrpSpPr>
          <p:grpSpPr>
            <a:xfrm>
              <a:off x="-2286000" y="7334833"/>
              <a:ext cx="3739115" cy="966949"/>
              <a:chOff x="-2324100" y="7049143"/>
              <a:chExt cx="3581400" cy="1066800"/>
            </a:xfrm>
          </p:grpSpPr>
          <p:sp>
            <p:nvSpPr>
              <p:cNvPr id="334" name="Rectangle 333"/>
              <p:cNvSpPr/>
              <p:nvPr/>
            </p:nvSpPr>
            <p:spPr>
              <a:xfrm>
                <a:off x="-2324100" y="7049143"/>
                <a:ext cx="2743200" cy="1066800"/>
              </a:xfrm>
              <a:prstGeom prst="rect">
                <a:avLst/>
              </a:prstGeom>
              <a:gradFill>
                <a:gsLst>
                  <a:gs pos="0">
                    <a:srgbClr val="002060"/>
                  </a:gs>
                  <a:gs pos="100000">
                    <a:sysClr val="windowText" lastClr="000000"/>
                  </a:gs>
                </a:gsLst>
                <a:lin ang="5400000" scaled="1"/>
              </a:gradFill>
              <a:ln w="57150" cap="flat" cmpd="sng" algn="ctr">
                <a:solidFill>
                  <a:sysClr val="windowText" lastClr="000000"/>
                </a:solidFill>
                <a:prstDash val="solid"/>
                <a:miter lim="800000"/>
              </a:ln>
              <a:effectLst/>
            </p:spPr>
            <p:txBody>
              <a:bodyPr tIns="123444" rtlCol="0" anchor="ctr"/>
              <a:lstStyle/>
              <a:p>
                <a:pPr marL="0" marR="0" lvl="0" indent="0" algn="ctr" defTabSz="685800" rtl="0" eaLnBrk="1" fontAlgn="auto" latinLnBrk="0" hangingPunct="1">
                  <a:lnSpc>
                    <a:spcPct val="100000"/>
                  </a:lnSpc>
                  <a:spcBef>
                    <a:spcPts val="0"/>
                  </a:spcBef>
                  <a:spcAft>
                    <a:spcPts val="0"/>
                  </a:spcAft>
                  <a:buClr>
                    <a:srgbClr val="000000"/>
                  </a:buClr>
                  <a:buSzTx/>
                  <a:buFont typeface="Arial"/>
                  <a:buNone/>
                  <a:tabLst/>
                  <a:defRPr/>
                </a:pPr>
                <a:endParaRPr kumimoji="0" lang="th-TH" sz="3000" b="1" i="0" u="none" strike="noStrike" kern="0" cap="none" spc="0" normalizeH="0" baseline="0" noProof="0" dirty="0">
                  <a:ln>
                    <a:solidFill>
                      <a:prstClr val="white">
                        <a:lumMod val="50000"/>
                      </a:prstClr>
                    </a:solidFill>
                  </a:ln>
                  <a:solidFill>
                    <a:prstClr val="white"/>
                  </a:solidFill>
                  <a:effectLst>
                    <a:outerShdw blurRad="38100" dist="38100" dir="2700000" algn="tl">
                      <a:srgbClr val="000000">
                        <a:alpha val="43137"/>
                      </a:srgbClr>
                    </a:outerShdw>
                  </a:effectLst>
                  <a:uLnTx/>
                  <a:uFillTx/>
                  <a:latin typeface="Franklin Gothic Demi Cond" panose="020B0706030402020204" pitchFamily="34" charset="0"/>
                  <a:cs typeface="Arial Unicode MS" panose="020B0604020202020204" pitchFamily="34" charset="-128"/>
                  <a:sym typeface="Arial"/>
                </a:endParaRPr>
              </a:p>
            </p:txBody>
          </p:sp>
          <p:sp>
            <p:nvSpPr>
              <p:cNvPr id="335" name="Rectangle 334"/>
              <p:cNvSpPr/>
              <p:nvPr/>
            </p:nvSpPr>
            <p:spPr>
              <a:xfrm>
                <a:off x="419100" y="7049143"/>
                <a:ext cx="838200" cy="1066800"/>
              </a:xfrm>
              <a:prstGeom prst="rect">
                <a:avLst/>
              </a:prstGeom>
              <a:solidFill>
                <a:srgbClr val="0000FF"/>
              </a:solidFill>
              <a:ln w="57150" cap="flat" cmpd="sng" algn="ctr">
                <a:solidFill>
                  <a:sysClr val="windowText" lastClr="000000"/>
                </a:solidFill>
                <a:prstDash val="solid"/>
                <a:miter lim="800000"/>
              </a:ln>
              <a:effectLst/>
            </p:spPr>
            <p:txBody>
              <a:bodyPr tIns="137160" rtlCol="0" anchor="ctr"/>
              <a:lstStyle/>
              <a:p>
                <a:pPr marL="0" marR="0" lvl="0" indent="0" algn="ctr" defTabSz="685800" rtl="0" eaLnBrk="1" fontAlgn="auto" latinLnBrk="0" hangingPunct="1">
                  <a:lnSpc>
                    <a:spcPct val="100000"/>
                  </a:lnSpc>
                  <a:spcBef>
                    <a:spcPts val="0"/>
                  </a:spcBef>
                  <a:spcAft>
                    <a:spcPts val="0"/>
                  </a:spcAft>
                  <a:buClr>
                    <a:srgbClr val="000000"/>
                  </a:buClr>
                  <a:buSzTx/>
                  <a:buFont typeface="Arial"/>
                  <a:buNone/>
                  <a:tabLst/>
                  <a:defRPr/>
                </a:pPr>
                <a:endParaRPr kumimoji="0" lang="th-TH" sz="4500" b="1" i="0" u="none" strike="noStrike" kern="0" cap="none" spc="0" normalizeH="0" baseline="0" noProof="0" dirty="0">
                  <a:ln>
                    <a:solidFill>
                      <a:prstClr val="white">
                        <a:lumMod val="50000"/>
                      </a:prstClr>
                    </a:solidFill>
                  </a:ln>
                  <a:solidFill>
                    <a:prstClr val="white"/>
                  </a:solidFill>
                  <a:effectLst>
                    <a:outerShdw blurRad="38100" dist="38100" dir="2700000" algn="tl">
                      <a:srgbClr val="000000">
                        <a:alpha val="43137"/>
                      </a:srgbClr>
                    </a:outerShdw>
                  </a:effectLst>
                  <a:uLnTx/>
                  <a:uFillTx/>
                  <a:latin typeface="Franklin Gothic Demi Cond" panose="020B0706030402020204" pitchFamily="34" charset="0"/>
                  <a:cs typeface="Arial Unicode MS" panose="020B0604020202020204" pitchFamily="34" charset="-128"/>
                  <a:sym typeface="Arial"/>
                </a:endParaRPr>
              </a:p>
            </p:txBody>
          </p:sp>
        </p:grpSp>
      </p:grpSp>
      <p:grpSp>
        <p:nvGrpSpPr>
          <p:cNvPr id="336" name="Group 335"/>
          <p:cNvGrpSpPr/>
          <p:nvPr/>
        </p:nvGrpSpPr>
        <p:grpSpPr>
          <a:xfrm>
            <a:off x="1630267" y="2908681"/>
            <a:ext cx="2919309" cy="759983"/>
            <a:chOff x="-2362200" y="7254032"/>
            <a:chExt cx="3892412" cy="1124886"/>
          </a:xfrm>
        </p:grpSpPr>
        <p:sp>
          <p:nvSpPr>
            <p:cNvPr id="337" name="Rectangle 5"/>
            <p:cNvSpPr>
              <a:spLocks noChangeArrowheads="1"/>
            </p:cNvSpPr>
            <p:nvPr/>
          </p:nvSpPr>
          <p:spPr bwMode="auto">
            <a:xfrm>
              <a:off x="-2362200" y="7254032"/>
              <a:ext cx="3892412" cy="1124886"/>
            </a:xfrm>
            <a:prstGeom prst="rect">
              <a:avLst/>
            </a:prstGeom>
            <a:noFill/>
            <a:ln w="69850">
              <a:solidFill>
                <a:sysClr val="window" lastClr="FFFFFF"/>
              </a:solidFill>
              <a:miter lim="800000"/>
              <a:headEnd/>
              <a:tailEnd/>
            </a:ln>
            <a:effectLst/>
          </p:spPr>
          <p:txBody>
            <a:bodyPr wrap="none" anchor="ctr"/>
            <a:lstStyle/>
            <a:p>
              <a:pPr marL="0" marR="0" lvl="0" indent="0" algn="ctr" defTabSz="685800" rtl="0" eaLnBrk="1" fontAlgn="auto" latinLnBrk="0" hangingPunct="1">
                <a:lnSpc>
                  <a:spcPct val="100000"/>
                </a:lnSpc>
                <a:spcBef>
                  <a:spcPts val="0"/>
                </a:spcBef>
                <a:spcAft>
                  <a:spcPts val="0"/>
                </a:spcAft>
                <a:buClr>
                  <a:srgbClr val="000000"/>
                </a:buClr>
                <a:buSzTx/>
                <a:buFont typeface="Arial"/>
                <a:buNone/>
                <a:tabLst/>
                <a:defRPr/>
              </a:pPr>
              <a:endParaRPr kumimoji="0" lang="en-US" altLang="en-US" sz="1400" b="0" i="0" u="none" strike="noStrike" kern="0" cap="none" spc="0" normalizeH="0" baseline="0" noProof="0">
                <a:ln>
                  <a:noFill/>
                </a:ln>
                <a:solidFill>
                  <a:prstClr val="white"/>
                </a:solidFill>
                <a:effectLst/>
                <a:uLnTx/>
                <a:uFillTx/>
                <a:latin typeface="Arial" panose="020B0604020202020204" pitchFamily="34" charset="0"/>
                <a:cs typeface="Arial"/>
                <a:sym typeface="Arial"/>
              </a:endParaRPr>
            </a:p>
          </p:txBody>
        </p:sp>
        <p:grpSp>
          <p:nvGrpSpPr>
            <p:cNvPr id="338" name="Group 337"/>
            <p:cNvGrpSpPr/>
            <p:nvPr/>
          </p:nvGrpSpPr>
          <p:grpSpPr>
            <a:xfrm>
              <a:off x="-2286000" y="7334833"/>
              <a:ext cx="3739115" cy="966949"/>
              <a:chOff x="-2324100" y="7049143"/>
              <a:chExt cx="3581400" cy="1066800"/>
            </a:xfrm>
          </p:grpSpPr>
          <p:sp>
            <p:nvSpPr>
              <p:cNvPr id="339" name="Rectangle 338"/>
              <p:cNvSpPr/>
              <p:nvPr/>
            </p:nvSpPr>
            <p:spPr>
              <a:xfrm>
                <a:off x="-2324100" y="7049143"/>
                <a:ext cx="2743200" cy="1066800"/>
              </a:xfrm>
              <a:prstGeom prst="rect">
                <a:avLst/>
              </a:prstGeom>
              <a:gradFill>
                <a:gsLst>
                  <a:gs pos="0">
                    <a:srgbClr val="002060"/>
                  </a:gs>
                  <a:gs pos="100000">
                    <a:sysClr val="windowText" lastClr="000000"/>
                  </a:gs>
                </a:gsLst>
                <a:lin ang="5400000" scaled="1"/>
              </a:gradFill>
              <a:ln w="57150" cap="flat" cmpd="sng" algn="ctr">
                <a:solidFill>
                  <a:sysClr val="windowText" lastClr="000000"/>
                </a:solidFill>
                <a:prstDash val="solid"/>
                <a:miter lim="800000"/>
              </a:ln>
              <a:effectLst/>
            </p:spPr>
            <p:txBody>
              <a:bodyPr tIns="123444" rtlCol="0" anchor="ctr"/>
              <a:lstStyle/>
              <a:p>
                <a:pPr marL="0" marR="0" lvl="0" indent="0" algn="ctr" defTabSz="685800" rtl="0" eaLnBrk="1" fontAlgn="auto" latinLnBrk="0" hangingPunct="1">
                  <a:lnSpc>
                    <a:spcPct val="100000"/>
                  </a:lnSpc>
                  <a:spcBef>
                    <a:spcPts val="0"/>
                  </a:spcBef>
                  <a:spcAft>
                    <a:spcPts val="0"/>
                  </a:spcAft>
                  <a:buClr>
                    <a:srgbClr val="000000"/>
                  </a:buClr>
                  <a:buSzTx/>
                  <a:buFont typeface="Arial"/>
                  <a:buNone/>
                  <a:tabLst/>
                  <a:defRPr/>
                </a:pPr>
                <a:endParaRPr kumimoji="0" lang="th-TH" sz="3000" b="1" i="0" u="none" strike="noStrike" kern="0" cap="none" spc="0" normalizeH="0" baseline="0" noProof="0" dirty="0">
                  <a:ln>
                    <a:solidFill>
                      <a:prstClr val="white">
                        <a:lumMod val="50000"/>
                      </a:prstClr>
                    </a:solidFill>
                  </a:ln>
                  <a:solidFill>
                    <a:prstClr val="white"/>
                  </a:solidFill>
                  <a:effectLst>
                    <a:outerShdw blurRad="38100" dist="38100" dir="2700000" algn="tl">
                      <a:srgbClr val="000000">
                        <a:alpha val="43137"/>
                      </a:srgbClr>
                    </a:outerShdw>
                  </a:effectLst>
                  <a:uLnTx/>
                  <a:uFillTx/>
                  <a:latin typeface="Franklin Gothic Demi Cond" panose="020B0706030402020204" pitchFamily="34" charset="0"/>
                  <a:cs typeface="Arial Unicode MS" panose="020B0604020202020204" pitchFamily="34" charset="-128"/>
                  <a:sym typeface="Arial"/>
                </a:endParaRPr>
              </a:p>
            </p:txBody>
          </p:sp>
          <p:sp>
            <p:nvSpPr>
              <p:cNvPr id="340" name="Rectangle 339"/>
              <p:cNvSpPr/>
              <p:nvPr/>
            </p:nvSpPr>
            <p:spPr>
              <a:xfrm>
                <a:off x="419100" y="7049143"/>
                <a:ext cx="838200" cy="1066800"/>
              </a:xfrm>
              <a:prstGeom prst="rect">
                <a:avLst/>
              </a:prstGeom>
              <a:solidFill>
                <a:srgbClr val="0000FF"/>
              </a:solidFill>
              <a:ln w="57150" cap="flat" cmpd="sng" algn="ctr">
                <a:solidFill>
                  <a:sysClr val="windowText" lastClr="000000"/>
                </a:solidFill>
                <a:prstDash val="solid"/>
                <a:miter lim="800000"/>
              </a:ln>
              <a:effectLst/>
            </p:spPr>
            <p:txBody>
              <a:bodyPr tIns="137160" rtlCol="0" anchor="ctr"/>
              <a:lstStyle/>
              <a:p>
                <a:pPr marL="0" marR="0" lvl="0" indent="0" algn="ctr" defTabSz="685800" rtl="0" eaLnBrk="1" fontAlgn="auto" latinLnBrk="0" hangingPunct="1">
                  <a:lnSpc>
                    <a:spcPct val="100000"/>
                  </a:lnSpc>
                  <a:spcBef>
                    <a:spcPts val="0"/>
                  </a:spcBef>
                  <a:spcAft>
                    <a:spcPts val="0"/>
                  </a:spcAft>
                  <a:buClr>
                    <a:srgbClr val="000000"/>
                  </a:buClr>
                  <a:buSzTx/>
                  <a:buFont typeface="Arial"/>
                  <a:buNone/>
                  <a:tabLst/>
                  <a:defRPr/>
                </a:pPr>
                <a:endParaRPr kumimoji="0" lang="th-TH" sz="4500" b="1" i="0" u="none" strike="noStrike" kern="0" cap="none" spc="0" normalizeH="0" baseline="0" noProof="0" dirty="0">
                  <a:ln>
                    <a:solidFill>
                      <a:prstClr val="white">
                        <a:lumMod val="50000"/>
                      </a:prstClr>
                    </a:solidFill>
                  </a:ln>
                  <a:solidFill>
                    <a:prstClr val="white"/>
                  </a:solidFill>
                  <a:effectLst>
                    <a:outerShdw blurRad="38100" dist="38100" dir="2700000" algn="tl">
                      <a:srgbClr val="000000">
                        <a:alpha val="43137"/>
                      </a:srgbClr>
                    </a:outerShdw>
                  </a:effectLst>
                  <a:uLnTx/>
                  <a:uFillTx/>
                  <a:latin typeface="Franklin Gothic Demi Cond" panose="020B0706030402020204" pitchFamily="34" charset="0"/>
                  <a:cs typeface="Arial Unicode MS" panose="020B0604020202020204" pitchFamily="34" charset="-128"/>
                  <a:sym typeface="Arial"/>
                </a:endParaRPr>
              </a:p>
            </p:txBody>
          </p:sp>
        </p:grpSp>
      </p:grpSp>
      <p:grpSp>
        <p:nvGrpSpPr>
          <p:cNvPr id="341" name="Group 340"/>
          <p:cNvGrpSpPr/>
          <p:nvPr/>
        </p:nvGrpSpPr>
        <p:grpSpPr>
          <a:xfrm>
            <a:off x="1630267" y="3772952"/>
            <a:ext cx="2919309" cy="759983"/>
            <a:chOff x="-2362200" y="7254032"/>
            <a:chExt cx="3892412" cy="1124886"/>
          </a:xfrm>
        </p:grpSpPr>
        <p:sp>
          <p:nvSpPr>
            <p:cNvPr id="342" name="Rectangle 5"/>
            <p:cNvSpPr>
              <a:spLocks noChangeArrowheads="1"/>
            </p:cNvSpPr>
            <p:nvPr/>
          </p:nvSpPr>
          <p:spPr bwMode="auto">
            <a:xfrm>
              <a:off x="-2362200" y="7254032"/>
              <a:ext cx="3892412" cy="1124886"/>
            </a:xfrm>
            <a:prstGeom prst="rect">
              <a:avLst/>
            </a:prstGeom>
            <a:noFill/>
            <a:ln w="69850">
              <a:solidFill>
                <a:sysClr val="window" lastClr="FFFFFF"/>
              </a:solidFill>
              <a:miter lim="800000"/>
              <a:headEnd/>
              <a:tailEnd/>
            </a:ln>
            <a:effectLst/>
          </p:spPr>
          <p:txBody>
            <a:bodyPr wrap="none" anchor="ctr"/>
            <a:lstStyle/>
            <a:p>
              <a:pPr marL="0" marR="0" lvl="0" indent="0" algn="ctr" defTabSz="685800" rtl="0" eaLnBrk="1" fontAlgn="auto" latinLnBrk="0" hangingPunct="1">
                <a:lnSpc>
                  <a:spcPct val="100000"/>
                </a:lnSpc>
                <a:spcBef>
                  <a:spcPts val="0"/>
                </a:spcBef>
                <a:spcAft>
                  <a:spcPts val="0"/>
                </a:spcAft>
                <a:buClr>
                  <a:srgbClr val="000000"/>
                </a:buClr>
                <a:buSzTx/>
                <a:buFont typeface="Arial"/>
                <a:buNone/>
                <a:tabLst/>
                <a:defRPr/>
              </a:pPr>
              <a:endParaRPr kumimoji="0" lang="en-US" altLang="en-US" sz="1400" b="0" i="0" u="none" strike="noStrike" kern="0" cap="none" spc="0" normalizeH="0" baseline="0" noProof="0">
                <a:ln>
                  <a:noFill/>
                </a:ln>
                <a:solidFill>
                  <a:prstClr val="white"/>
                </a:solidFill>
                <a:effectLst/>
                <a:uLnTx/>
                <a:uFillTx/>
                <a:latin typeface="Arial" panose="020B0604020202020204" pitchFamily="34" charset="0"/>
                <a:cs typeface="Arial"/>
                <a:sym typeface="Arial"/>
              </a:endParaRPr>
            </a:p>
          </p:txBody>
        </p:sp>
        <p:grpSp>
          <p:nvGrpSpPr>
            <p:cNvPr id="343" name="Group 342"/>
            <p:cNvGrpSpPr/>
            <p:nvPr/>
          </p:nvGrpSpPr>
          <p:grpSpPr>
            <a:xfrm>
              <a:off x="-2286000" y="7334833"/>
              <a:ext cx="3739115" cy="966949"/>
              <a:chOff x="-2324100" y="7049143"/>
              <a:chExt cx="3581400" cy="1066800"/>
            </a:xfrm>
          </p:grpSpPr>
          <p:sp>
            <p:nvSpPr>
              <p:cNvPr id="344" name="Rectangle 343"/>
              <p:cNvSpPr/>
              <p:nvPr/>
            </p:nvSpPr>
            <p:spPr>
              <a:xfrm>
                <a:off x="-2324100" y="7049143"/>
                <a:ext cx="2743200" cy="1066800"/>
              </a:xfrm>
              <a:prstGeom prst="rect">
                <a:avLst/>
              </a:prstGeom>
              <a:gradFill>
                <a:gsLst>
                  <a:gs pos="0">
                    <a:srgbClr val="002060"/>
                  </a:gs>
                  <a:gs pos="100000">
                    <a:sysClr val="windowText" lastClr="000000"/>
                  </a:gs>
                </a:gsLst>
                <a:lin ang="5400000" scaled="1"/>
              </a:gradFill>
              <a:ln w="57150" cap="flat" cmpd="sng" algn="ctr">
                <a:solidFill>
                  <a:sysClr val="windowText" lastClr="000000"/>
                </a:solidFill>
                <a:prstDash val="solid"/>
                <a:miter lim="800000"/>
              </a:ln>
              <a:effectLst/>
            </p:spPr>
            <p:txBody>
              <a:bodyPr tIns="123444" rtlCol="0" anchor="ctr"/>
              <a:lstStyle/>
              <a:p>
                <a:pPr marL="0" marR="0" lvl="0" indent="0" algn="ctr" defTabSz="685800" rtl="0" eaLnBrk="1" fontAlgn="auto" latinLnBrk="0" hangingPunct="1">
                  <a:lnSpc>
                    <a:spcPct val="100000"/>
                  </a:lnSpc>
                  <a:spcBef>
                    <a:spcPts val="0"/>
                  </a:spcBef>
                  <a:spcAft>
                    <a:spcPts val="0"/>
                  </a:spcAft>
                  <a:buClr>
                    <a:srgbClr val="000000"/>
                  </a:buClr>
                  <a:buSzTx/>
                  <a:buFont typeface="Arial"/>
                  <a:buNone/>
                  <a:tabLst/>
                  <a:defRPr/>
                </a:pPr>
                <a:endParaRPr kumimoji="0" lang="th-TH" sz="3000" b="1" i="0" u="none" strike="noStrike" kern="0" cap="none" spc="0" normalizeH="0" baseline="0" noProof="0" dirty="0">
                  <a:ln>
                    <a:solidFill>
                      <a:prstClr val="white">
                        <a:lumMod val="50000"/>
                      </a:prstClr>
                    </a:solidFill>
                  </a:ln>
                  <a:solidFill>
                    <a:prstClr val="white"/>
                  </a:solidFill>
                  <a:effectLst>
                    <a:outerShdw blurRad="38100" dist="38100" dir="2700000" algn="tl">
                      <a:srgbClr val="000000">
                        <a:alpha val="43137"/>
                      </a:srgbClr>
                    </a:outerShdw>
                  </a:effectLst>
                  <a:uLnTx/>
                  <a:uFillTx/>
                  <a:latin typeface="Franklin Gothic Demi Cond" panose="020B0706030402020204" pitchFamily="34" charset="0"/>
                  <a:cs typeface="Arial Unicode MS" panose="020B0604020202020204" pitchFamily="34" charset="-128"/>
                  <a:sym typeface="Arial"/>
                </a:endParaRPr>
              </a:p>
            </p:txBody>
          </p:sp>
          <p:sp>
            <p:nvSpPr>
              <p:cNvPr id="345" name="Rectangle 344"/>
              <p:cNvSpPr/>
              <p:nvPr/>
            </p:nvSpPr>
            <p:spPr>
              <a:xfrm>
                <a:off x="419100" y="7049143"/>
                <a:ext cx="838200" cy="1066800"/>
              </a:xfrm>
              <a:prstGeom prst="rect">
                <a:avLst/>
              </a:prstGeom>
              <a:solidFill>
                <a:srgbClr val="0000FF"/>
              </a:solidFill>
              <a:ln w="57150" cap="flat" cmpd="sng" algn="ctr">
                <a:solidFill>
                  <a:sysClr val="windowText" lastClr="000000"/>
                </a:solidFill>
                <a:prstDash val="solid"/>
                <a:miter lim="800000"/>
              </a:ln>
              <a:effectLst/>
            </p:spPr>
            <p:txBody>
              <a:bodyPr tIns="137160" rtlCol="0" anchor="ctr"/>
              <a:lstStyle/>
              <a:p>
                <a:pPr marL="0" marR="0" lvl="0" indent="0" algn="ctr" defTabSz="685800" rtl="0" eaLnBrk="1" fontAlgn="auto" latinLnBrk="0" hangingPunct="1">
                  <a:lnSpc>
                    <a:spcPct val="100000"/>
                  </a:lnSpc>
                  <a:spcBef>
                    <a:spcPts val="0"/>
                  </a:spcBef>
                  <a:spcAft>
                    <a:spcPts val="0"/>
                  </a:spcAft>
                  <a:buClr>
                    <a:srgbClr val="000000"/>
                  </a:buClr>
                  <a:buSzTx/>
                  <a:buFont typeface="Arial"/>
                  <a:buNone/>
                  <a:tabLst/>
                  <a:defRPr/>
                </a:pPr>
                <a:endParaRPr kumimoji="0" lang="th-TH" sz="4500" b="1" i="0" u="none" strike="noStrike" kern="0" cap="none" spc="0" normalizeH="0" baseline="0" noProof="0" dirty="0">
                  <a:ln>
                    <a:solidFill>
                      <a:prstClr val="white">
                        <a:lumMod val="50000"/>
                      </a:prstClr>
                    </a:solidFill>
                  </a:ln>
                  <a:solidFill>
                    <a:prstClr val="white"/>
                  </a:solidFill>
                  <a:effectLst>
                    <a:outerShdw blurRad="38100" dist="38100" dir="2700000" algn="tl">
                      <a:srgbClr val="000000">
                        <a:alpha val="43137"/>
                      </a:srgbClr>
                    </a:outerShdw>
                  </a:effectLst>
                  <a:uLnTx/>
                  <a:uFillTx/>
                  <a:latin typeface="Franklin Gothic Demi Cond" panose="020B0706030402020204" pitchFamily="34" charset="0"/>
                  <a:cs typeface="Arial Unicode MS" panose="020B0604020202020204" pitchFamily="34" charset="-128"/>
                  <a:sym typeface="Arial"/>
                </a:endParaRPr>
              </a:p>
            </p:txBody>
          </p:sp>
        </p:grpSp>
      </p:grpSp>
      <p:grpSp>
        <p:nvGrpSpPr>
          <p:cNvPr id="346" name="Group 345"/>
          <p:cNvGrpSpPr/>
          <p:nvPr/>
        </p:nvGrpSpPr>
        <p:grpSpPr>
          <a:xfrm>
            <a:off x="1630267" y="4634734"/>
            <a:ext cx="2919309" cy="759983"/>
            <a:chOff x="-2362200" y="7254032"/>
            <a:chExt cx="3892412" cy="1124886"/>
          </a:xfrm>
        </p:grpSpPr>
        <p:sp>
          <p:nvSpPr>
            <p:cNvPr id="347" name="Rectangle 5"/>
            <p:cNvSpPr>
              <a:spLocks noChangeArrowheads="1"/>
            </p:cNvSpPr>
            <p:nvPr/>
          </p:nvSpPr>
          <p:spPr bwMode="auto">
            <a:xfrm>
              <a:off x="-2362200" y="7254032"/>
              <a:ext cx="3892412" cy="1124886"/>
            </a:xfrm>
            <a:prstGeom prst="rect">
              <a:avLst/>
            </a:prstGeom>
            <a:noFill/>
            <a:ln w="69850">
              <a:solidFill>
                <a:sysClr val="window" lastClr="FFFFFF"/>
              </a:solidFill>
              <a:miter lim="800000"/>
              <a:headEnd/>
              <a:tailEnd/>
            </a:ln>
            <a:effectLst/>
          </p:spPr>
          <p:txBody>
            <a:bodyPr wrap="none" anchor="ctr"/>
            <a:lstStyle/>
            <a:p>
              <a:pPr marL="0" marR="0" lvl="0" indent="0" algn="ctr" defTabSz="685800" rtl="0" eaLnBrk="1" fontAlgn="auto" latinLnBrk="0" hangingPunct="1">
                <a:lnSpc>
                  <a:spcPct val="100000"/>
                </a:lnSpc>
                <a:spcBef>
                  <a:spcPts val="0"/>
                </a:spcBef>
                <a:spcAft>
                  <a:spcPts val="0"/>
                </a:spcAft>
                <a:buClr>
                  <a:srgbClr val="000000"/>
                </a:buClr>
                <a:buSzTx/>
                <a:buFont typeface="Arial"/>
                <a:buNone/>
                <a:tabLst/>
                <a:defRPr/>
              </a:pPr>
              <a:endParaRPr kumimoji="0" lang="en-US" altLang="en-US" sz="1400" b="0" i="0" u="none" strike="noStrike" kern="0" cap="none" spc="0" normalizeH="0" baseline="0" noProof="0">
                <a:ln>
                  <a:noFill/>
                </a:ln>
                <a:solidFill>
                  <a:prstClr val="white"/>
                </a:solidFill>
                <a:effectLst/>
                <a:uLnTx/>
                <a:uFillTx/>
                <a:latin typeface="Arial" panose="020B0604020202020204" pitchFamily="34" charset="0"/>
                <a:cs typeface="Arial"/>
                <a:sym typeface="Arial"/>
              </a:endParaRPr>
            </a:p>
          </p:txBody>
        </p:sp>
        <p:grpSp>
          <p:nvGrpSpPr>
            <p:cNvPr id="348" name="Group 347"/>
            <p:cNvGrpSpPr/>
            <p:nvPr/>
          </p:nvGrpSpPr>
          <p:grpSpPr>
            <a:xfrm>
              <a:off x="-2286000" y="7334833"/>
              <a:ext cx="3739115" cy="966949"/>
              <a:chOff x="-2324100" y="7049143"/>
              <a:chExt cx="3581400" cy="1066800"/>
            </a:xfrm>
          </p:grpSpPr>
          <p:sp>
            <p:nvSpPr>
              <p:cNvPr id="349" name="Rectangle 348"/>
              <p:cNvSpPr/>
              <p:nvPr/>
            </p:nvSpPr>
            <p:spPr>
              <a:xfrm>
                <a:off x="-2324100" y="7049143"/>
                <a:ext cx="2743200" cy="1066800"/>
              </a:xfrm>
              <a:prstGeom prst="rect">
                <a:avLst/>
              </a:prstGeom>
              <a:gradFill>
                <a:gsLst>
                  <a:gs pos="0">
                    <a:srgbClr val="002060"/>
                  </a:gs>
                  <a:gs pos="100000">
                    <a:sysClr val="windowText" lastClr="000000"/>
                  </a:gs>
                </a:gsLst>
                <a:lin ang="5400000" scaled="1"/>
              </a:gradFill>
              <a:ln w="57150" cap="flat" cmpd="sng" algn="ctr">
                <a:solidFill>
                  <a:sysClr val="windowText" lastClr="000000"/>
                </a:solidFill>
                <a:prstDash val="solid"/>
                <a:miter lim="800000"/>
              </a:ln>
              <a:effectLst/>
            </p:spPr>
            <p:txBody>
              <a:bodyPr tIns="123444" rtlCol="0" anchor="ctr"/>
              <a:lstStyle/>
              <a:p>
                <a:pPr marL="0" marR="0" lvl="0" indent="0" algn="ctr" defTabSz="685800" rtl="0" eaLnBrk="1" fontAlgn="auto" latinLnBrk="0" hangingPunct="1">
                  <a:lnSpc>
                    <a:spcPct val="100000"/>
                  </a:lnSpc>
                  <a:spcBef>
                    <a:spcPts val="0"/>
                  </a:spcBef>
                  <a:spcAft>
                    <a:spcPts val="0"/>
                  </a:spcAft>
                  <a:buClr>
                    <a:srgbClr val="000000"/>
                  </a:buClr>
                  <a:buSzTx/>
                  <a:buFont typeface="Arial"/>
                  <a:buNone/>
                  <a:tabLst/>
                  <a:defRPr/>
                </a:pPr>
                <a:endParaRPr kumimoji="0" lang="th-TH" sz="3000" b="1" i="0" u="none" strike="noStrike" kern="0" cap="none" spc="0" normalizeH="0" baseline="0" noProof="0" dirty="0">
                  <a:ln>
                    <a:solidFill>
                      <a:prstClr val="white">
                        <a:lumMod val="50000"/>
                      </a:prstClr>
                    </a:solidFill>
                  </a:ln>
                  <a:solidFill>
                    <a:prstClr val="white"/>
                  </a:solidFill>
                  <a:effectLst>
                    <a:outerShdw blurRad="38100" dist="38100" dir="2700000" algn="tl">
                      <a:srgbClr val="000000">
                        <a:alpha val="43137"/>
                      </a:srgbClr>
                    </a:outerShdw>
                  </a:effectLst>
                  <a:uLnTx/>
                  <a:uFillTx/>
                  <a:latin typeface="Franklin Gothic Demi Cond" panose="020B0706030402020204" pitchFamily="34" charset="0"/>
                  <a:cs typeface="Arial Unicode MS" panose="020B0604020202020204" pitchFamily="34" charset="-128"/>
                  <a:sym typeface="Arial"/>
                </a:endParaRPr>
              </a:p>
            </p:txBody>
          </p:sp>
          <p:sp>
            <p:nvSpPr>
              <p:cNvPr id="350" name="Rectangle 349"/>
              <p:cNvSpPr/>
              <p:nvPr/>
            </p:nvSpPr>
            <p:spPr>
              <a:xfrm>
                <a:off x="419100" y="7049143"/>
                <a:ext cx="838200" cy="1066800"/>
              </a:xfrm>
              <a:prstGeom prst="rect">
                <a:avLst/>
              </a:prstGeom>
              <a:solidFill>
                <a:srgbClr val="0000FF"/>
              </a:solidFill>
              <a:ln w="57150" cap="flat" cmpd="sng" algn="ctr">
                <a:solidFill>
                  <a:sysClr val="windowText" lastClr="000000"/>
                </a:solidFill>
                <a:prstDash val="solid"/>
                <a:miter lim="800000"/>
              </a:ln>
              <a:effectLst/>
            </p:spPr>
            <p:txBody>
              <a:bodyPr tIns="137160" rtlCol="0" anchor="ctr"/>
              <a:lstStyle/>
              <a:p>
                <a:pPr marL="0" marR="0" lvl="0" indent="0" algn="ctr" defTabSz="685800" rtl="0" eaLnBrk="1" fontAlgn="auto" latinLnBrk="0" hangingPunct="1">
                  <a:lnSpc>
                    <a:spcPct val="100000"/>
                  </a:lnSpc>
                  <a:spcBef>
                    <a:spcPts val="0"/>
                  </a:spcBef>
                  <a:spcAft>
                    <a:spcPts val="0"/>
                  </a:spcAft>
                  <a:buClr>
                    <a:srgbClr val="000000"/>
                  </a:buClr>
                  <a:buSzTx/>
                  <a:buFont typeface="Arial"/>
                  <a:buNone/>
                  <a:tabLst/>
                  <a:defRPr/>
                </a:pPr>
                <a:endParaRPr kumimoji="0" lang="th-TH" sz="4500" b="1" i="0" u="none" strike="noStrike" kern="0" cap="none" spc="0" normalizeH="0" baseline="0" noProof="0" dirty="0">
                  <a:ln>
                    <a:solidFill>
                      <a:prstClr val="white">
                        <a:lumMod val="50000"/>
                      </a:prstClr>
                    </a:solidFill>
                  </a:ln>
                  <a:solidFill>
                    <a:prstClr val="white"/>
                  </a:solidFill>
                  <a:effectLst>
                    <a:outerShdw blurRad="38100" dist="38100" dir="2700000" algn="tl">
                      <a:srgbClr val="000000">
                        <a:alpha val="43137"/>
                      </a:srgbClr>
                    </a:outerShdw>
                  </a:effectLst>
                  <a:uLnTx/>
                  <a:uFillTx/>
                  <a:latin typeface="Franklin Gothic Demi Cond" panose="020B0706030402020204" pitchFamily="34" charset="0"/>
                  <a:cs typeface="Arial Unicode MS" panose="020B0604020202020204" pitchFamily="34" charset="-128"/>
                  <a:sym typeface="Arial"/>
                </a:endParaRPr>
              </a:p>
            </p:txBody>
          </p:sp>
        </p:grpSp>
      </p:grpSp>
      <p:grpSp>
        <p:nvGrpSpPr>
          <p:cNvPr id="351" name="Group 350"/>
          <p:cNvGrpSpPr/>
          <p:nvPr/>
        </p:nvGrpSpPr>
        <p:grpSpPr>
          <a:xfrm>
            <a:off x="4636687" y="2044411"/>
            <a:ext cx="2919309" cy="759983"/>
            <a:chOff x="-2362200" y="7254032"/>
            <a:chExt cx="3892412" cy="1124886"/>
          </a:xfrm>
        </p:grpSpPr>
        <p:sp>
          <p:nvSpPr>
            <p:cNvPr id="352" name="Rectangle 5"/>
            <p:cNvSpPr>
              <a:spLocks noChangeArrowheads="1"/>
            </p:cNvSpPr>
            <p:nvPr/>
          </p:nvSpPr>
          <p:spPr bwMode="auto">
            <a:xfrm>
              <a:off x="-2362200" y="7254032"/>
              <a:ext cx="3892412" cy="1124886"/>
            </a:xfrm>
            <a:prstGeom prst="rect">
              <a:avLst/>
            </a:prstGeom>
            <a:noFill/>
            <a:ln w="69850">
              <a:solidFill>
                <a:sysClr val="window" lastClr="FFFFFF"/>
              </a:solidFill>
              <a:miter lim="800000"/>
              <a:headEnd/>
              <a:tailEnd/>
            </a:ln>
            <a:effectLst/>
          </p:spPr>
          <p:txBody>
            <a:bodyPr wrap="none" anchor="ctr"/>
            <a:lstStyle/>
            <a:p>
              <a:pPr marL="0" marR="0" lvl="0" indent="0" algn="ctr" defTabSz="685800" rtl="0" eaLnBrk="1" fontAlgn="auto" latinLnBrk="0" hangingPunct="1">
                <a:lnSpc>
                  <a:spcPct val="100000"/>
                </a:lnSpc>
                <a:spcBef>
                  <a:spcPts val="0"/>
                </a:spcBef>
                <a:spcAft>
                  <a:spcPts val="0"/>
                </a:spcAft>
                <a:buClr>
                  <a:srgbClr val="000000"/>
                </a:buClr>
                <a:buSzTx/>
                <a:buFont typeface="Arial"/>
                <a:buNone/>
                <a:tabLst/>
                <a:defRPr/>
              </a:pPr>
              <a:endParaRPr kumimoji="0" lang="en-US" altLang="en-US" sz="1400" b="0" i="0" u="none" strike="noStrike" kern="0" cap="none" spc="0" normalizeH="0" baseline="0" noProof="0">
                <a:ln>
                  <a:noFill/>
                </a:ln>
                <a:solidFill>
                  <a:prstClr val="white"/>
                </a:solidFill>
                <a:effectLst/>
                <a:uLnTx/>
                <a:uFillTx/>
                <a:latin typeface="Arial" panose="020B0604020202020204" pitchFamily="34" charset="0"/>
                <a:cs typeface="Arial"/>
                <a:sym typeface="Arial"/>
              </a:endParaRPr>
            </a:p>
          </p:txBody>
        </p:sp>
        <p:grpSp>
          <p:nvGrpSpPr>
            <p:cNvPr id="353" name="Group 352"/>
            <p:cNvGrpSpPr/>
            <p:nvPr/>
          </p:nvGrpSpPr>
          <p:grpSpPr>
            <a:xfrm>
              <a:off x="-2286000" y="7334833"/>
              <a:ext cx="3739115" cy="966949"/>
              <a:chOff x="-2324100" y="7049143"/>
              <a:chExt cx="3581400" cy="1066800"/>
            </a:xfrm>
          </p:grpSpPr>
          <p:sp>
            <p:nvSpPr>
              <p:cNvPr id="354" name="Rectangle 353"/>
              <p:cNvSpPr/>
              <p:nvPr/>
            </p:nvSpPr>
            <p:spPr>
              <a:xfrm>
                <a:off x="-2324100" y="7049143"/>
                <a:ext cx="2743200" cy="1066800"/>
              </a:xfrm>
              <a:prstGeom prst="rect">
                <a:avLst/>
              </a:prstGeom>
              <a:gradFill>
                <a:gsLst>
                  <a:gs pos="0">
                    <a:srgbClr val="002060"/>
                  </a:gs>
                  <a:gs pos="100000">
                    <a:sysClr val="windowText" lastClr="000000"/>
                  </a:gs>
                </a:gsLst>
                <a:lin ang="5400000" scaled="1"/>
              </a:gradFill>
              <a:ln w="57150" cap="flat" cmpd="sng" algn="ctr">
                <a:solidFill>
                  <a:sysClr val="windowText" lastClr="000000"/>
                </a:solidFill>
                <a:prstDash val="solid"/>
                <a:miter lim="800000"/>
              </a:ln>
              <a:effectLst/>
            </p:spPr>
            <p:txBody>
              <a:bodyPr tIns="123444" rtlCol="0" anchor="ctr"/>
              <a:lstStyle/>
              <a:p>
                <a:pPr marL="0" marR="0" lvl="0" indent="0" algn="ctr" defTabSz="685800" rtl="0" eaLnBrk="1" fontAlgn="auto" latinLnBrk="0" hangingPunct="1">
                  <a:lnSpc>
                    <a:spcPct val="100000"/>
                  </a:lnSpc>
                  <a:spcBef>
                    <a:spcPts val="0"/>
                  </a:spcBef>
                  <a:spcAft>
                    <a:spcPts val="0"/>
                  </a:spcAft>
                  <a:buClr>
                    <a:srgbClr val="000000"/>
                  </a:buClr>
                  <a:buSzTx/>
                  <a:buFont typeface="Arial"/>
                  <a:buNone/>
                  <a:tabLst/>
                  <a:defRPr/>
                </a:pPr>
                <a:endParaRPr kumimoji="0" lang="th-TH" sz="3000" b="1" i="0" u="none" strike="noStrike" kern="0" cap="none" spc="0" normalizeH="0" baseline="0" noProof="0" dirty="0">
                  <a:ln>
                    <a:solidFill>
                      <a:prstClr val="white">
                        <a:lumMod val="50000"/>
                      </a:prstClr>
                    </a:solidFill>
                  </a:ln>
                  <a:solidFill>
                    <a:prstClr val="white"/>
                  </a:solidFill>
                  <a:effectLst>
                    <a:outerShdw blurRad="38100" dist="38100" dir="2700000" algn="tl">
                      <a:srgbClr val="000000">
                        <a:alpha val="43137"/>
                      </a:srgbClr>
                    </a:outerShdw>
                  </a:effectLst>
                  <a:uLnTx/>
                  <a:uFillTx/>
                  <a:latin typeface="Franklin Gothic Demi Cond" panose="020B0706030402020204" pitchFamily="34" charset="0"/>
                  <a:cs typeface="Arial Unicode MS" panose="020B0604020202020204" pitchFamily="34" charset="-128"/>
                  <a:sym typeface="Arial"/>
                </a:endParaRPr>
              </a:p>
            </p:txBody>
          </p:sp>
          <p:sp>
            <p:nvSpPr>
              <p:cNvPr id="355" name="Rectangle 354"/>
              <p:cNvSpPr/>
              <p:nvPr/>
            </p:nvSpPr>
            <p:spPr>
              <a:xfrm>
                <a:off x="419100" y="7049143"/>
                <a:ext cx="838200" cy="1066800"/>
              </a:xfrm>
              <a:prstGeom prst="rect">
                <a:avLst/>
              </a:prstGeom>
              <a:solidFill>
                <a:srgbClr val="0000FF"/>
              </a:solidFill>
              <a:ln w="57150" cap="flat" cmpd="sng" algn="ctr">
                <a:solidFill>
                  <a:sysClr val="windowText" lastClr="000000"/>
                </a:solidFill>
                <a:prstDash val="solid"/>
                <a:miter lim="800000"/>
              </a:ln>
              <a:effectLst/>
            </p:spPr>
            <p:txBody>
              <a:bodyPr tIns="137160" rtlCol="0" anchor="ctr"/>
              <a:lstStyle/>
              <a:p>
                <a:pPr marL="0" marR="0" lvl="0" indent="0" algn="ctr" defTabSz="685800" rtl="0" eaLnBrk="1" fontAlgn="auto" latinLnBrk="0" hangingPunct="1">
                  <a:lnSpc>
                    <a:spcPct val="100000"/>
                  </a:lnSpc>
                  <a:spcBef>
                    <a:spcPts val="0"/>
                  </a:spcBef>
                  <a:spcAft>
                    <a:spcPts val="0"/>
                  </a:spcAft>
                  <a:buClr>
                    <a:srgbClr val="000000"/>
                  </a:buClr>
                  <a:buSzTx/>
                  <a:buFont typeface="Arial"/>
                  <a:buNone/>
                  <a:tabLst/>
                  <a:defRPr/>
                </a:pPr>
                <a:endParaRPr kumimoji="0" lang="th-TH" sz="4500" b="1" i="0" u="none" strike="noStrike" kern="0" cap="none" spc="0" normalizeH="0" baseline="0" noProof="0" dirty="0">
                  <a:ln>
                    <a:solidFill>
                      <a:prstClr val="white">
                        <a:lumMod val="50000"/>
                      </a:prstClr>
                    </a:solidFill>
                  </a:ln>
                  <a:solidFill>
                    <a:prstClr val="white"/>
                  </a:solidFill>
                  <a:effectLst>
                    <a:outerShdw blurRad="38100" dist="38100" dir="2700000" algn="tl">
                      <a:srgbClr val="000000">
                        <a:alpha val="43137"/>
                      </a:srgbClr>
                    </a:outerShdw>
                  </a:effectLst>
                  <a:uLnTx/>
                  <a:uFillTx/>
                  <a:latin typeface="Franklin Gothic Demi Cond" panose="020B0706030402020204" pitchFamily="34" charset="0"/>
                  <a:cs typeface="Arial Unicode MS" panose="020B0604020202020204" pitchFamily="34" charset="-128"/>
                  <a:sym typeface="Arial"/>
                </a:endParaRPr>
              </a:p>
            </p:txBody>
          </p:sp>
        </p:grpSp>
      </p:grpSp>
      <p:sp>
        <p:nvSpPr>
          <p:cNvPr id="374" name="Oval 5">
            <a:hlinkClick r:id="" action="ppaction://macro?name=Correct"/>
          </p:cNvPr>
          <p:cNvSpPr>
            <a:spLocks noChangeArrowheads="1"/>
          </p:cNvSpPr>
          <p:nvPr/>
        </p:nvSpPr>
        <p:spPr bwMode="auto">
          <a:xfrm>
            <a:off x="5433934" y="2089168"/>
            <a:ext cx="1353258" cy="670468"/>
          </a:xfrm>
          <a:prstGeom prst="ellipse">
            <a:avLst/>
          </a:prstGeom>
          <a:gradFill flip="none" rotWithShape="1">
            <a:gsLst>
              <a:gs pos="71000">
                <a:srgbClr val="002060"/>
              </a:gs>
              <a:gs pos="0">
                <a:srgbClr val="0000FF"/>
              </a:gs>
            </a:gsLst>
            <a:path path="circle">
              <a:fillToRect l="50000" t="50000" r="50000" b="50000"/>
            </a:path>
            <a:tileRect/>
          </a:gradFill>
          <a:ln w="19050">
            <a:solidFill>
              <a:sysClr val="window" lastClr="FFFFFF"/>
            </a:solidFill>
            <a:round/>
            <a:headEnd/>
            <a:tailEnd/>
          </a:ln>
          <a:effectLst>
            <a:softEdge rad="63500"/>
          </a:effectLst>
        </p:spPr>
        <p:txBody>
          <a:bodyPr wrap="none" anchor="ctr">
            <a:scene3d>
              <a:camera prst="orthographicFront"/>
              <a:lightRig rig="threePt" dir="t"/>
            </a:scene3d>
            <a:sp3d extrusionH="57150">
              <a:bevelT w="38100" h="38100"/>
            </a:sp3d>
          </a:bodyPr>
          <a:lstStyle/>
          <a:p>
            <a:pPr marL="0" marR="0" lvl="0" indent="0" algn="ctr" defTabSz="685800" rtl="0" eaLnBrk="1" fontAlgn="auto" latinLnBrk="0" hangingPunct="1">
              <a:lnSpc>
                <a:spcPct val="100000"/>
              </a:lnSpc>
              <a:spcBef>
                <a:spcPts val="0"/>
              </a:spcBef>
              <a:spcAft>
                <a:spcPts val="0"/>
              </a:spcAft>
              <a:buClr>
                <a:srgbClr val="000000"/>
              </a:buClr>
              <a:buSzTx/>
              <a:buFont typeface="Arial"/>
              <a:buNone/>
              <a:tabLst/>
              <a:defRPr/>
            </a:pPr>
            <a:r>
              <a:rPr kumimoji="0" lang="en-US" altLang="en-US" sz="4950" b="0" i="0" u="none" strike="noStrike" kern="0" cap="none" spc="0" normalizeH="0" baseline="0" noProof="0" dirty="0">
                <a:ln w="12700">
                  <a:solidFill>
                    <a:prstClr val="black"/>
                  </a:solidFill>
                </a:ln>
                <a:solidFill>
                  <a:prstClr val="white"/>
                </a:solidFill>
                <a:effectLst>
                  <a:outerShdw blurRad="50800" dist="38100" dir="2700000" sx="110000" sy="110000" algn="br" rotWithShape="0">
                    <a:prstClr val="black">
                      <a:alpha val="40000"/>
                    </a:prstClr>
                  </a:outerShdw>
                </a:effectLst>
                <a:uLnTx/>
                <a:uFillTx/>
                <a:latin typeface="Arial Black" panose="020B0A04020102020204" pitchFamily="34" charset="0"/>
                <a:cs typeface="Arial"/>
                <a:sym typeface="Arial"/>
              </a:rPr>
              <a:t>5</a:t>
            </a:r>
          </a:p>
        </p:txBody>
      </p:sp>
      <p:sp>
        <p:nvSpPr>
          <p:cNvPr id="375" name="Oval 4">
            <a:hlinkClick r:id="" action="ppaction://macro?name=Correct"/>
          </p:cNvPr>
          <p:cNvSpPr>
            <a:spLocks noChangeArrowheads="1"/>
          </p:cNvSpPr>
          <p:nvPr/>
        </p:nvSpPr>
        <p:spPr bwMode="auto">
          <a:xfrm>
            <a:off x="2421365" y="4679491"/>
            <a:ext cx="1353258" cy="670468"/>
          </a:xfrm>
          <a:prstGeom prst="ellipse">
            <a:avLst/>
          </a:prstGeom>
          <a:gradFill flip="none" rotWithShape="1">
            <a:gsLst>
              <a:gs pos="71000">
                <a:srgbClr val="002060"/>
              </a:gs>
              <a:gs pos="0">
                <a:srgbClr val="0000FF"/>
              </a:gs>
            </a:gsLst>
            <a:path path="circle">
              <a:fillToRect l="50000" t="50000" r="50000" b="50000"/>
            </a:path>
            <a:tileRect/>
          </a:gradFill>
          <a:ln w="19050">
            <a:solidFill>
              <a:sysClr val="window" lastClr="FFFFFF"/>
            </a:solidFill>
            <a:round/>
            <a:headEnd/>
            <a:tailEnd/>
          </a:ln>
          <a:effectLst>
            <a:softEdge rad="63500"/>
          </a:effectLst>
        </p:spPr>
        <p:txBody>
          <a:bodyPr wrap="none" anchor="ctr">
            <a:scene3d>
              <a:camera prst="orthographicFront"/>
              <a:lightRig rig="threePt" dir="t"/>
            </a:scene3d>
            <a:sp3d extrusionH="57150">
              <a:bevelT w="38100" h="38100"/>
            </a:sp3d>
          </a:bodyPr>
          <a:lstStyle/>
          <a:p>
            <a:pPr marL="0" marR="0" lvl="0" indent="0" algn="ctr" defTabSz="685800" rtl="0" eaLnBrk="1" fontAlgn="auto" latinLnBrk="0" hangingPunct="1">
              <a:lnSpc>
                <a:spcPct val="100000"/>
              </a:lnSpc>
              <a:spcBef>
                <a:spcPts val="0"/>
              </a:spcBef>
              <a:spcAft>
                <a:spcPts val="0"/>
              </a:spcAft>
              <a:buClr>
                <a:srgbClr val="000000"/>
              </a:buClr>
              <a:buSzTx/>
              <a:buFont typeface="Arial"/>
              <a:buNone/>
              <a:tabLst/>
              <a:defRPr/>
            </a:pPr>
            <a:r>
              <a:rPr kumimoji="0" lang="en-US" altLang="en-US" sz="4950" b="0" i="0" u="none" strike="noStrike" kern="0" cap="none" spc="0" normalizeH="0" baseline="0" noProof="0" dirty="0">
                <a:ln w="12700">
                  <a:solidFill>
                    <a:prstClr val="black"/>
                  </a:solidFill>
                </a:ln>
                <a:solidFill>
                  <a:prstClr val="white"/>
                </a:solidFill>
                <a:effectLst>
                  <a:outerShdw blurRad="50800" dist="38100" dir="2700000" sx="110000" sy="110000" algn="br" rotWithShape="0">
                    <a:prstClr val="black">
                      <a:alpha val="40000"/>
                    </a:prstClr>
                  </a:outerShdw>
                </a:effectLst>
                <a:uLnTx/>
                <a:uFillTx/>
                <a:latin typeface="Arial Black" panose="020B0A04020102020204" pitchFamily="34" charset="0"/>
                <a:cs typeface="Arial"/>
                <a:sym typeface="Arial"/>
              </a:rPr>
              <a:t>4</a:t>
            </a:r>
          </a:p>
        </p:txBody>
      </p:sp>
      <p:sp>
        <p:nvSpPr>
          <p:cNvPr id="376" name="Oval 3">
            <a:hlinkClick r:id="" action="ppaction://macro?name=Correct"/>
          </p:cNvPr>
          <p:cNvSpPr>
            <a:spLocks noChangeArrowheads="1"/>
          </p:cNvSpPr>
          <p:nvPr/>
        </p:nvSpPr>
        <p:spPr bwMode="auto">
          <a:xfrm>
            <a:off x="2421365" y="3817710"/>
            <a:ext cx="1353258" cy="670468"/>
          </a:xfrm>
          <a:prstGeom prst="ellipse">
            <a:avLst/>
          </a:prstGeom>
          <a:gradFill flip="none" rotWithShape="1">
            <a:gsLst>
              <a:gs pos="71000">
                <a:srgbClr val="002060"/>
              </a:gs>
              <a:gs pos="0">
                <a:srgbClr val="0000FF"/>
              </a:gs>
            </a:gsLst>
            <a:path path="circle">
              <a:fillToRect l="50000" t="50000" r="50000" b="50000"/>
            </a:path>
            <a:tileRect/>
          </a:gradFill>
          <a:ln w="19050">
            <a:solidFill>
              <a:sysClr val="window" lastClr="FFFFFF"/>
            </a:solidFill>
            <a:round/>
            <a:headEnd/>
            <a:tailEnd/>
          </a:ln>
          <a:effectLst>
            <a:softEdge rad="63500"/>
          </a:effectLst>
        </p:spPr>
        <p:txBody>
          <a:bodyPr wrap="none" anchor="ctr">
            <a:scene3d>
              <a:camera prst="orthographicFront"/>
              <a:lightRig rig="threePt" dir="t"/>
            </a:scene3d>
            <a:sp3d extrusionH="57150">
              <a:bevelT w="38100" h="38100"/>
            </a:sp3d>
          </a:bodyPr>
          <a:lstStyle/>
          <a:p>
            <a:pPr marL="0" marR="0" lvl="0" indent="0" algn="ctr" defTabSz="685800" rtl="0" eaLnBrk="1" fontAlgn="auto" latinLnBrk="0" hangingPunct="1">
              <a:lnSpc>
                <a:spcPct val="100000"/>
              </a:lnSpc>
              <a:spcBef>
                <a:spcPts val="0"/>
              </a:spcBef>
              <a:spcAft>
                <a:spcPts val="0"/>
              </a:spcAft>
              <a:buClr>
                <a:srgbClr val="000000"/>
              </a:buClr>
              <a:buSzTx/>
              <a:buFont typeface="Arial"/>
              <a:buNone/>
              <a:tabLst/>
              <a:defRPr/>
            </a:pPr>
            <a:r>
              <a:rPr kumimoji="0" lang="en-US" altLang="en-US" sz="4950" b="0" i="0" u="none" strike="noStrike" kern="0" cap="none" spc="0" normalizeH="0" baseline="0" noProof="0" dirty="0">
                <a:ln w="12700">
                  <a:solidFill>
                    <a:prstClr val="black"/>
                  </a:solidFill>
                </a:ln>
                <a:solidFill>
                  <a:prstClr val="white"/>
                </a:solidFill>
                <a:effectLst>
                  <a:outerShdw blurRad="50800" dist="38100" dir="2700000" sx="110000" sy="110000" algn="br" rotWithShape="0">
                    <a:prstClr val="black">
                      <a:alpha val="40000"/>
                    </a:prstClr>
                  </a:outerShdw>
                </a:effectLst>
                <a:uLnTx/>
                <a:uFillTx/>
                <a:latin typeface="Arial Black" panose="020B0A04020102020204" pitchFamily="34" charset="0"/>
                <a:cs typeface="Arial"/>
                <a:sym typeface="Arial"/>
              </a:rPr>
              <a:t>3</a:t>
            </a:r>
          </a:p>
        </p:txBody>
      </p:sp>
      <p:sp>
        <p:nvSpPr>
          <p:cNvPr id="377" name="Oval 2">
            <a:hlinkClick r:id="" action="ppaction://macro?name=Correct"/>
          </p:cNvPr>
          <p:cNvSpPr>
            <a:spLocks noChangeArrowheads="1"/>
          </p:cNvSpPr>
          <p:nvPr/>
        </p:nvSpPr>
        <p:spPr bwMode="auto">
          <a:xfrm>
            <a:off x="2421365" y="2953439"/>
            <a:ext cx="1353258" cy="670468"/>
          </a:xfrm>
          <a:prstGeom prst="ellipse">
            <a:avLst/>
          </a:prstGeom>
          <a:gradFill flip="none" rotWithShape="1">
            <a:gsLst>
              <a:gs pos="71000">
                <a:srgbClr val="002060"/>
              </a:gs>
              <a:gs pos="0">
                <a:srgbClr val="0000FF"/>
              </a:gs>
            </a:gsLst>
            <a:path path="circle">
              <a:fillToRect l="50000" t="50000" r="50000" b="50000"/>
            </a:path>
            <a:tileRect/>
          </a:gradFill>
          <a:ln w="19050">
            <a:solidFill>
              <a:sysClr val="window" lastClr="FFFFFF"/>
            </a:solidFill>
            <a:round/>
            <a:headEnd/>
            <a:tailEnd/>
          </a:ln>
          <a:effectLst>
            <a:softEdge rad="63500"/>
          </a:effectLst>
        </p:spPr>
        <p:txBody>
          <a:bodyPr wrap="none" anchor="ctr">
            <a:scene3d>
              <a:camera prst="orthographicFront"/>
              <a:lightRig rig="threePt" dir="t"/>
            </a:scene3d>
            <a:sp3d extrusionH="57150">
              <a:bevelT w="38100" h="38100"/>
            </a:sp3d>
          </a:bodyPr>
          <a:lstStyle/>
          <a:p>
            <a:pPr marL="0" marR="0" lvl="0" indent="0" algn="ctr" defTabSz="685800" rtl="0" eaLnBrk="1" fontAlgn="auto" latinLnBrk="0" hangingPunct="1">
              <a:lnSpc>
                <a:spcPct val="100000"/>
              </a:lnSpc>
              <a:spcBef>
                <a:spcPts val="0"/>
              </a:spcBef>
              <a:spcAft>
                <a:spcPts val="0"/>
              </a:spcAft>
              <a:buClr>
                <a:srgbClr val="000000"/>
              </a:buClr>
              <a:buSzTx/>
              <a:buFont typeface="Arial"/>
              <a:buNone/>
              <a:tabLst/>
              <a:defRPr/>
            </a:pPr>
            <a:r>
              <a:rPr kumimoji="0" lang="en-US" altLang="en-US" sz="4950" b="0" i="0" u="none" strike="noStrike" kern="0" cap="none" spc="0" normalizeH="0" baseline="0" noProof="0" dirty="0">
                <a:ln w="12700">
                  <a:solidFill>
                    <a:prstClr val="black"/>
                  </a:solidFill>
                </a:ln>
                <a:solidFill>
                  <a:prstClr val="white"/>
                </a:solidFill>
                <a:effectLst>
                  <a:outerShdw blurRad="50800" dist="38100" dir="2700000" sx="110000" sy="110000" algn="br" rotWithShape="0">
                    <a:prstClr val="black">
                      <a:alpha val="40000"/>
                    </a:prstClr>
                  </a:outerShdw>
                </a:effectLst>
                <a:uLnTx/>
                <a:uFillTx/>
                <a:latin typeface="Arial Black" panose="020B0A04020102020204" pitchFamily="34" charset="0"/>
                <a:cs typeface="Arial"/>
                <a:sym typeface="Arial"/>
              </a:rPr>
              <a:t>2</a:t>
            </a:r>
          </a:p>
        </p:txBody>
      </p:sp>
      <p:sp>
        <p:nvSpPr>
          <p:cNvPr id="378" name="Oval 1">
            <a:hlinkClick r:id="" action="ppaction://macro?name=Correct"/>
          </p:cNvPr>
          <p:cNvSpPr>
            <a:spLocks noChangeArrowheads="1"/>
          </p:cNvSpPr>
          <p:nvPr/>
        </p:nvSpPr>
        <p:spPr bwMode="auto">
          <a:xfrm>
            <a:off x="2421365" y="2089168"/>
            <a:ext cx="1353258" cy="670468"/>
          </a:xfrm>
          <a:prstGeom prst="ellipse">
            <a:avLst/>
          </a:prstGeom>
          <a:gradFill flip="none" rotWithShape="1">
            <a:gsLst>
              <a:gs pos="71000">
                <a:srgbClr val="002060"/>
              </a:gs>
              <a:gs pos="0">
                <a:srgbClr val="0000FF"/>
              </a:gs>
            </a:gsLst>
            <a:path path="circle">
              <a:fillToRect l="50000" t="50000" r="50000" b="50000"/>
            </a:path>
            <a:tileRect/>
          </a:gradFill>
          <a:ln w="19050">
            <a:solidFill>
              <a:sysClr val="window" lastClr="FFFFFF"/>
            </a:solidFill>
            <a:round/>
            <a:headEnd/>
            <a:tailEnd/>
          </a:ln>
          <a:effectLst>
            <a:softEdge rad="63500"/>
          </a:effectLst>
        </p:spPr>
        <p:txBody>
          <a:bodyPr wrap="none" anchor="ctr">
            <a:scene3d>
              <a:camera prst="orthographicFront"/>
              <a:lightRig rig="threePt" dir="t"/>
            </a:scene3d>
            <a:sp3d extrusionH="57150">
              <a:bevelT w="38100" h="38100"/>
            </a:sp3d>
          </a:bodyPr>
          <a:lstStyle/>
          <a:p>
            <a:pPr marL="0" marR="0" lvl="0" indent="0" algn="ctr" defTabSz="685800" rtl="0" eaLnBrk="1" fontAlgn="auto" latinLnBrk="0" hangingPunct="1">
              <a:lnSpc>
                <a:spcPct val="100000"/>
              </a:lnSpc>
              <a:spcBef>
                <a:spcPts val="0"/>
              </a:spcBef>
              <a:spcAft>
                <a:spcPts val="0"/>
              </a:spcAft>
              <a:buClr>
                <a:srgbClr val="000000"/>
              </a:buClr>
              <a:buSzTx/>
              <a:buFont typeface="Arial"/>
              <a:buNone/>
              <a:tabLst/>
              <a:defRPr/>
            </a:pPr>
            <a:r>
              <a:rPr kumimoji="0" lang="en-US" altLang="en-US" sz="4950" b="0" i="0" u="none" strike="noStrike" kern="0" cap="none" spc="0" normalizeH="0" baseline="0" noProof="0" dirty="0">
                <a:ln w="12700">
                  <a:solidFill>
                    <a:prstClr val="black"/>
                  </a:solidFill>
                </a:ln>
                <a:solidFill>
                  <a:prstClr val="white"/>
                </a:solidFill>
                <a:effectLst>
                  <a:outerShdw blurRad="50800" dist="38100" dir="2700000" sx="110000" sy="110000" algn="br" rotWithShape="0">
                    <a:prstClr val="black">
                      <a:alpha val="40000"/>
                    </a:prstClr>
                  </a:outerShdw>
                </a:effectLst>
                <a:uLnTx/>
                <a:uFillTx/>
                <a:latin typeface="Arial Black" panose="020B0A04020102020204" pitchFamily="34" charset="0"/>
                <a:cs typeface="Arial"/>
                <a:sym typeface="Arial"/>
              </a:rPr>
              <a:t>1</a:t>
            </a:r>
          </a:p>
        </p:txBody>
      </p:sp>
      <p:sp>
        <p:nvSpPr>
          <p:cNvPr id="379" name="A1"/>
          <p:cNvSpPr/>
          <p:nvPr/>
        </p:nvSpPr>
        <p:spPr>
          <a:xfrm>
            <a:off x="1678792" y="2097763"/>
            <a:ext cx="2148002" cy="653279"/>
          </a:xfrm>
          <a:prstGeom prst="rect">
            <a:avLst/>
          </a:prstGeom>
          <a:gradFill>
            <a:gsLst>
              <a:gs pos="0">
                <a:srgbClr val="002060"/>
              </a:gs>
              <a:gs pos="100000">
                <a:sysClr val="windowText" lastClr="000000"/>
              </a:gs>
            </a:gsLst>
            <a:lin ang="5400000" scaled="1"/>
          </a:gradFill>
          <a:ln w="57150" cap="flat" cmpd="sng" algn="ctr">
            <a:solidFill>
              <a:sysClr val="windowText" lastClr="000000"/>
            </a:solidFill>
            <a:prstDash val="solid"/>
            <a:miter lim="800000"/>
          </a:ln>
          <a:effectLst/>
        </p:spPr>
        <p:txBody>
          <a:bodyPr tIns="123444" rtlCol="0" anchor="ctr"/>
          <a:lstStyle/>
          <a:p>
            <a:pPr marL="0" marR="0" lvl="0" indent="0" algn="ctr" defTabSz="685800" rtl="0" eaLnBrk="1" fontAlgn="auto" latinLnBrk="0" hangingPunct="1">
              <a:lnSpc>
                <a:spcPct val="100000"/>
              </a:lnSpc>
              <a:spcBef>
                <a:spcPts val="0"/>
              </a:spcBef>
              <a:spcAft>
                <a:spcPts val="0"/>
              </a:spcAft>
              <a:buClr>
                <a:srgbClr val="000000"/>
              </a:buClr>
              <a:buSzTx/>
              <a:buFont typeface="Arial"/>
              <a:buNone/>
              <a:tabLst/>
              <a:defRPr/>
            </a:pPr>
            <a:r>
              <a:rPr lang="en-US" sz="2700" b="1" spc="-113" dirty="0">
                <a:ln>
                  <a:solidFill>
                    <a:prstClr val="white">
                      <a:lumMod val="50000"/>
                    </a:prstClr>
                  </a:solidFill>
                </a:ln>
                <a:solidFill>
                  <a:prstClr val="white"/>
                </a:solidFill>
                <a:effectLst>
                  <a:outerShdw blurRad="38100" dist="38100" dir="2700000" algn="tl">
                    <a:srgbClr val="000000">
                      <a:alpha val="43137"/>
                    </a:srgbClr>
                  </a:outerShdw>
                </a:effectLst>
                <a:latin typeface="Franklin Gothic Demi Cond" panose="020B0706030402020204" pitchFamily="34" charset="0"/>
              </a:rPr>
              <a:t>Elkhart</a:t>
            </a:r>
            <a:endParaRPr kumimoji="0" lang="th-TH" sz="2700" b="1" i="0" u="none" strike="noStrike" kern="0" cap="none" spc="-113" normalizeH="0" baseline="0" noProof="0" dirty="0">
              <a:ln>
                <a:solidFill>
                  <a:prstClr val="white">
                    <a:lumMod val="50000"/>
                  </a:prstClr>
                </a:solidFill>
              </a:ln>
              <a:solidFill>
                <a:prstClr val="white"/>
              </a:solidFill>
              <a:effectLst>
                <a:outerShdw blurRad="38100" dist="38100" dir="2700000" algn="tl">
                  <a:srgbClr val="000000">
                    <a:alpha val="43137"/>
                  </a:srgbClr>
                </a:outerShdw>
              </a:effectLst>
              <a:uLnTx/>
              <a:uFillTx/>
              <a:latin typeface="Franklin Gothic Demi Cond" panose="020B0706030402020204" pitchFamily="34" charset="0"/>
              <a:cs typeface="Arial Unicode MS" panose="020B0604020202020204" pitchFamily="34" charset="-128"/>
              <a:sym typeface="Arial"/>
            </a:endParaRPr>
          </a:p>
        </p:txBody>
      </p:sp>
      <p:sp>
        <p:nvSpPr>
          <p:cNvPr id="380" name="S1"/>
          <p:cNvSpPr/>
          <p:nvPr/>
        </p:nvSpPr>
        <p:spPr>
          <a:xfrm>
            <a:off x="3842891" y="2097763"/>
            <a:ext cx="656334" cy="653279"/>
          </a:xfrm>
          <a:prstGeom prst="rect">
            <a:avLst/>
          </a:prstGeom>
          <a:solidFill>
            <a:srgbClr val="0000FF"/>
          </a:solidFill>
          <a:ln w="57150" cap="flat" cmpd="sng" algn="ctr">
            <a:solidFill>
              <a:sysClr val="windowText" lastClr="000000"/>
            </a:solidFill>
            <a:prstDash val="solid"/>
            <a:miter lim="800000"/>
          </a:ln>
          <a:effectLst/>
        </p:spPr>
        <p:txBody>
          <a:bodyPr wrap="none" tIns="137160" rtlCol="0" anchor="ctr"/>
          <a:lstStyle/>
          <a:p>
            <a:pPr marL="0" marR="0" lvl="0" indent="0" algn="ctr" defTabSz="914400" rtl="0" eaLnBrk="1" fontAlgn="base" latinLnBrk="0" hangingPunct="1">
              <a:lnSpc>
                <a:spcPct val="100000"/>
              </a:lnSpc>
              <a:spcBef>
                <a:spcPct val="0"/>
              </a:spcBef>
              <a:spcAft>
                <a:spcPct val="0"/>
              </a:spcAft>
              <a:buClr>
                <a:srgbClr val="000000"/>
              </a:buClr>
              <a:buSzTx/>
              <a:buFont typeface="Arial"/>
              <a:buNone/>
              <a:tabLst/>
              <a:defRPr/>
            </a:pPr>
            <a:r>
              <a:rPr kumimoji="0" lang="en-US" sz="4500" b="1" i="0" u="none" strike="noStrike" kern="0" cap="none" spc="0" normalizeH="0" baseline="0" noProof="0" dirty="0">
                <a:ln>
                  <a:solidFill>
                    <a:prstClr val="white">
                      <a:lumMod val="50000"/>
                    </a:prstClr>
                  </a:solidFill>
                </a:ln>
                <a:solidFill>
                  <a:prstClr val="white"/>
                </a:solidFill>
                <a:effectLst>
                  <a:outerShdw blurRad="38100" dist="38100" dir="2700000" algn="tl">
                    <a:srgbClr val="000000">
                      <a:alpha val="43137"/>
                    </a:srgbClr>
                  </a:outerShdw>
                </a:effectLst>
                <a:uLnTx/>
                <a:uFillTx/>
                <a:latin typeface="Franklin Gothic Demi Cond" panose="020B0706030402020204" pitchFamily="34" charset="0"/>
                <a:cs typeface="Arial Unicode MS" panose="020B0604020202020204" pitchFamily="34" charset="-128"/>
                <a:sym typeface="Arial"/>
              </a:rPr>
              <a:t>5</a:t>
            </a:r>
            <a:endParaRPr kumimoji="0" lang="th-TH" sz="4500" b="1" i="0" u="none" strike="noStrike" kern="0" cap="none" spc="0" normalizeH="0" baseline="0" noProof="0" dirty="0">
              <a:ln>
                <a:solidFill>
                  <a:prstClr val="white">
                    <a:lumMod val="50000"/>
                  </a:prstClr>
                </a:solidFill>
              </a:ln>
              <a:solidFill>
                <a:prstClr val="white"/>
              </a:solidFill>
              <a:effectLst>
                <a:outerShdw blurRad="38100" dist="38100" dir="2700000" algn="tl">
                  <a:srgbClr val="000000">
                    <a:alpha val="43137"/>
                  </a:srgbClr>
                </a:outerShdw>
              </a:effectLst>
              <a:uLnTx/>
              <a:uFillTx/>
              <a:latin typeface="Franklin Gothic Demi Cond" panose="020B0706030402020204" pitchFamily="34" charset="0"/>
              <a:cs typeface="Arial Unicode MS" panose="020B0604020202020204" pitchFamily="34" charset="-128"/>
              <a:sym typeface="Arial"/>
            </a:endParaRPr>
          </a:p>
        </p:txBody>
      </p:sp>
      <p:sp>
        <p:nvSpPr>
          <p:cNvPr id="381" name="A2"/>
          <p:cNvSpPr/>
          <p:nvPr/>
        </p:nvSpPr>
        <p:spPr>
          <a:xfrm>
            <a:off x="1678792" y="2962033"/>
            <a:ext cx="2148002" cy="653279"/>
          </a:xfrm>
          <a:prstGeom prst="rect">
            <a:avLst/>
          </a:prstGeom>
          <a:gradFill>
            <a:gsLst>
              <a:gs pos="0">
                <a:srgbClr val="002060"/>
              </a:gs>
              <a:gs pos="100000">
                <a:sysClr val="windowText" lastClr="000000"/>
              </a:gs>
            </a:gsLst>
            <a:lin ang="5400000" scaled="1"/>
          </a:gradFill>
          <a:ln w="57150" cap="flat" cmpd="sng" algn="ctr">
            <a:solidFill>
              <a:sysClr val="windowText" lastClr="000000"/>
            </a:solidFill>
            <a:prstDash val="solid"/>
            <a:miter lim="800000"/>
          </a:ln>
          <a:effectLst/>
        </p:spPr>
        <p:txBody>
          <a:bodyPr tIns="123444" rtlCol="0" anchor="ctr"/>
          <a:lstStyle/>
          <a:p>
            <a:pPr marL="0" marR="0" lvl="0" indent="0" algn="ctr" defTabSz="685800" rtl="0" eaLnBrk="1" fontAlgn="auto" latinLnBrk="0" hangingPunct="1">
              <a:lnSpc>
                <a:spcPct val="100000"/>
              </a:lnSpc>
              <a:spcBef>
                <a:spcPts val="0"/>
              </a:spcBef>
              <a:spcAft>
                <a:spcPts val="0"/>
              </a:spcAft>
              <a:buClr>
                <a:srgbClr val="000000"/>
              </a:buClr>
              <a:buSzTx/>
              <a:buFont typeface="Arial"/>
              <a:buNone/>
              <a:tabLst/>
              <a:defRPr/>
            </a:pPr>
            <a:r>
              <a:rPr lang="en-US" sz="2700" b="1" spc="-113" dirty="0">
                <a:ln>
                  <a:solidFill>
                    <a:prstClr val="white">
                      <a:lumMod val="50000"/>
                    </a:prstClr>
                  </a:solidFill>
                </a:ln>
                <a:solidFill>
                  <a:prstClr val="white"/>
                </a:solidFill>
                <a:effectLst>
                  <a:outerShdw blurRad="38100" dist="38100" dir="2700000" algn="tl">
                    <a:srgbClr val="000000">
                      <a:alpha val="43137"/>
                    </a:srgbClr>
                  </a:outerShdw>
                </a:effectLst>
                <a:latin typeface="Franklin Gothic Demi Cond" panose="020B0706030402020204" pitchFamily="34" charset="0"/>
              </a:rPr>
              <a:t>St. Joseph</a:t>
            </a:r>
            <a:endParaRPr kumimoji="0" lang="th-TH" sz="2700" b="1" i="0" u="none" strike="noStrike" kern="0" cap="none" spc="-113" normalizeH="0" baseline="0" noProof="0" dirty="0">
              <a:ln>
                <a:solidFill>
                  <a:prstClr val="white">
                    <a:lumMod val="50000"/>
                  </a:prstClr>
                </a:solidFill>
              </a:ln>
              <a:solidFill>
                <a:prstClr val="white"/>
              </a:solidFill>
              <a:effectLst>
                <a:outerShdw blurRad="38100" dist="38100" dir="2700000" algn="tl">
                  <a:srgbClr val="000000">
                    <a:alpha val="43137"/>
                  </a:srgbClr>
                </a:outerShdw>
              </a:effectLst>
              <a:uLnTx/>
              <a:uFillTx/>
              <a:latin typeface="Franklin Gothic Demi Cond" panose="020B0706030402020204" pitchFamily="34" charset="0"/>
              <a:cs typeface="Arial Unicode MS" panose="020B0604020202020204" pitchFamily="34" charset="-128"/>
              <a:sym typeface="Arial"/>
            </a:endParaRPr>
          </a:p>
        </p:txBody>
      </p:sp>
      <p:sp>
        <p:nvSpPr>
          <p:cNvPr id="382" name="S2"/>
          <p:cNvSpPr/>
          <p:nvPr/>
        </p:nvSpPr>
        <p:spPr>
          <a:xfrm>
            <a:off x="3842891" y="2962033"/>
            <a:ext cx="656334" cy="653279"/>
          </a:xfrm>
          <a:prstGeom prst="rect">
            <a:avLst/>
          </a:prstGeom>
          <a:solidFill>
            <a:srgbClr val="0000FF"/>
          </a:solidFill>
          <a:ln w="57150" cap="flat" cmpd="sng" algn="ctr">
            <a:solidFill>
              <a:sysClr val="windowText" lastClr="000000"/>
            </a:solidFill>
            <a:prstDash val="solid"/>
            <a:miter lim="800000"/>
          </a:ln>
          <a:effectLst/>
        </p:spPr>
        <p:txBody>
          <a:bodyPr wrap="none" tIns="137160" rtlCol="0" anchor="ctr"/>
          <a:lstStyle/>
          <a:p>
            <a:pPr marL="0" marR="0" lvl="0" indent="0" algn="ctr" defTabSz="914400" rtl="0" eaLnBrk="1" fontAlgn="base" latinLnBrk="0" hangingPunct="1">
              <a:lnSpc>
                <a:spcPct val="100000"/>
              </a:lnSpc>
              <a:spcBef>
                <a:spcPct val="0"/>
              </a:spcBef>
              <a:spcAft>
                <a:spcPct val="0"/>
              </a:spcAft>
              <a:buClr>
                <a:srgbClr val="000000"/>
              </a:buClr>
              <a:buSzTx/>
              <a:buFont typeface="Arial"/>
              <a:buNone/>
              <a:tabLst/>
              <a:defRPr/>
            </a:pPr>
            <a:r>
              <a:rPr lang="en-US" sz="4500" b="1" dirty="0">
                <a:ln>
                  <a:solidFill>
                    <a:prstClr val="white">
                      <a:lumMod val="50000"/>
                    </a:prstClr>
                  </a:solidFill>
                </a:ln>
                <a:solidFill>
                  <a:prstClr val="white"/>
                </a:solidFill>
                <a:effectLst>
                  <a:outerShdw blurRad="38100" dist="38100" dir="2700000" algn="tl">
                    <a:srgbClr val="000000">
                      <a:alpha val="43137"/>
                    </a:srgbClr>
                  </a:outerShdw>
                </a:effectLst>
                <a:latin typeface="Franklin Gothic Demi Cond" panose="020B0706030402020204" pitchFamily="34" charset="0"/>
              </a:rPr>
              <a:t>3</a:t>
            </a:r>
            <a:endParaRPr kumimoji="0" lang="th-TH" sz="4500" b="1" i="0" u="none" strike="noStrike" kern="0" cap="none" spc="0" normalizeH="0" baseline="0" noProof="0" dirty="0">
              <a:ln>
                <a:solidFill>
                  <a:prstClr val="white">
                    <a:lumMod val="50000"/>
                  </a:prstClr>
                </a:solidFill>
              </a:ln>
              <a:solidFill>
                <a:prstClr val="white"/>
              </a:solidFill>
              <a:effectLst>
                <a:outerShdw blurRad="38100" dist="38100" dir="2700000" algn="tl">
                  <a:srgbClr val="000000">
                    <a:alpha val="43137"/>
                  </a:srgbClr>
                </a:outerShdw>
              </a:effectLst>
              <a:uLnTx/>
              <a:uFillTx/>
              <a:latin typeface="Franklin Gothic Demi Cond" panose="020B0706030402020204" pitchFamily="34" charset="0"/>
              <a:cs typeface="Arial Unicode MS" panose="020B0604020202020204" pitchFamily="34" charset="-128"/>
              <a:sym typeface="Arial"/>
            </a:endParaRPr>
          </a:p>
        </p:txBody>
      </p:sp>
      <p:sp>
        <p:nvSpPr>
          <p:cNvPr id="383" name="A3"/>
          <p:cNvSpPr/>
          <p:nvPr/>
        </p:nvSpPr>
        <p:spPr>
          <a:xfrm>
            <a:off x="1678792" y="3826304"/>
            <a:ext cx="2148002" cy="653279"/>
          </a:xfrm>
          <a:prstGeom prst="rect">
            <a:avLst/>
          </a:prstGeom>
          <a:gradFill>
            <a:gsLst>
              <a:gs pos="0">
                <a:srgbClr val="002060"/>
              </a:gs>
              <a:gs pos="100000">
                <a:sysClr val="windowText" lastClr="000000"/>
              </a:gs>
            </a:gsLst>
            <a:lin ang="5400000" scaled="1"/>
          </a:gradFill>
          <a:ln w="57150" cap="flat" cmpd="sng" algn="ctr">
            <a:solidFill>
              <a:sysClr val="windowText" lastClr="000000"/>
            </a:solidFill>
            <a:prstDash val="solid"/>
            <a:miter lim="800000"/>
          </a:ln>
          <a:effectLst/>
        </p:spPr>
        <p:txBody>
          <a:bodyPr tIns="123444" rtlCol="0" anchor="ctr"/>
          <a:lstStyle/>
          <a:p>
            <a:pPr marL="0" marR="0" lvl="0" indent="0" algn="ctr" defTabSz="685800" rtl="0" eaLnBrk="1" fontAlgn="auto" latinLnBrk="0" hangingPunct="1">
              <a:lnSpc>
                <a:spcPct val="100000"/>
              </a:lnSpc>
              <a:spcBef>
                <a:spcPts val="0"/>
              </a:spcBef>
              <a:spcAft>
                <a:spcPts val="0"/>
              </a:spcAft>
              <a:buClr>
                <a:srgbClr val="000000"/>
              </a:buClr>
              <a:buSzTx/>
              <a:buFont typeface="Arial"/>
              <a:buNone/>
              <a:tabLst/>
              <a:defRPr/>
            </a:pPr>
            <a:r>
              <a:rPr lang="en-US" sz="2700" b="1" spc="-113" dirty="0">
                <a:ln>
                  <a:solidFill>
                    <a:prstClr val="white">
                      <a:lumMod val="50000"/>
                    </a:prstClr>
                  </a:solidFill>
                </a:ln>
                <a:solidFill>
                  <a:prstClr val="white"/>
                </a:solidFill>
                <a:effectLst>
                  <a:outerShdw blurRad="38100" dist="38100" dir="2700000" algn="tl">
                    <a:srgbClr val="000000">
                      <a:alpha val="43137"/>
                    </a:srgbClr>
                  </a:outerShdw>
                </a:effectLst>
                <a:latin typeface="Franklin Gothic Demi Cond" panose="020B0706030402020204" pitchFamily="34" charset="0"/>
              </a:rPr>
              <a:t>Orange</a:t>
            </a:r>
            <a:endParaRPr kumimoji="0" lang="th-TH" sz="2700" b="1" i="0" u="none" strike="noStrike" kern="0" cap="none" spc="-113" normalizeH="0" baseline="0" noProof="0" dirty="0">
              <a:ln>
                <a:solidFill>
                  <a:prstClr val="white">
                    <a:lumMod val="50000"/>
                  </a:prstClr>
                </a:solidFill>
              </a:ln>
              <a:solidFill>
                <a:prstClr val="white"/>
              </a:solidFill>
              <a:effectLst>
                <a:outerShdw blurRad="38100" dist="38100" dir="2700000" algn="tl">
                  <a:srgbClr val="000000">
                    <a:alpha val="43137"/>
                  </a:srgbClr>
                </a:outerShdw>
              </a:effectLst>
              <a:uLnTx/>
              <a:uFillTx/>
              <a:latin typeface="Franklin Gothic Demi Cond" panose="020B0706030402020204" pitchFamily="34" charset="0"/>
              <a:cs typeface="Arial Unicode MS" panose="020B0604020202020204" pitchFamily="34" charset="-128"/>
              <a:sym typeface="Arial"/>
            </a:endParaRPr>
          </a:p>
        </p:txBody>
      </p:sp>
      <p:sp>
        <p:nvSpPr>
          <p:cNvPr id="384" name="S3"/>
          <p:cNvSpPr/>
          <p:nvPr/>
        </p:nvSpPr>
        <p:spPr>
          <a:xfrm>
            <a:off x="3842891" y="3826304"/>
            <a:ext cx="656334" cy="653279"/>
          </a:xfrm>
          <a:prstGeom prst="rect">
            <a:avLst/>
          </a:prstGeom>
          <a:solidFill>
            <a:srgbClr val="0000FF"/>
          </a:solidFill>
          <a:ln w="57150" cap="flat" cmpd="sng" algn="ctr">
            <a:solidFill>
              <a:sysClr val="windowText" lastClr="000000"/>
            </a:solidFill>
            <a:prstDash val="solid"/>
            <a:miter lim="800000"/>
          </a:ln>
          <a:effectLst/>
        </p:spPr>
        <p:txBody>
          <a:bodyPr wrap="none" tIns="137160" rtlCol="0" anchor="ctr"/>
          <a:lstStyle/>
          <a:p>
            <a:pPr marL="0" marR="0" lvl="0" indent="0" algn="ctr" defTabSz="914400" rtl="0" eaLnBrk="1" fontAlgn="base" latinLnBrk="0" hangingPunct="1">
              <a:lnSpc>
                <a:spcPct val="100000"/>
              </a:lnSpc>
              <a:spcBef>
                <a:spcPct val="0"/>
              </a:spcBef>
              <a:spcAft>
                <a:spcPct val="0"/>
              </a:spcAft>
              <a:buClr>
                <a:srgbClr val="000000"/>
              </a:buClr>
              <a:buSzTx/>
              <a:buFont typeface="Arial"/>
              <a:buNone/>
              <a:tabLst/>
              <a:defRPr/>
            </a:pPr>
            <a:r>
              <a:rPr lang="en-US" sz="4500" b="1" dirty="0">
                <a:ln>
                  <a:solidFill>
                    <a:prstClr val="white">
                      <a:lumMod val="50000"/>
                    </a:prstClr>
                  </a:solidFill>
                </a:ln>
                <a:solidFill>
                  <a:prstClr val="white"/>
                </a:solidFill>
                <a:effectLst>
                  <a:outerShdw blurRad="38100" dist="38100" dir="2700000" algn="tl">
                    <a:srgbClr val="000000">
                      <a:alpha val="43137"/>
                    </a:srgbClr>
                  </a:outerShdw>
                </a:effectLst>
                <a:latin typeface="Franklin Gothic Demi Cond" panose="020B0706030402020204" pitchFamily="34" charset="0"/>
              </a:rPr>
              <a:t>3</a:t>
            </a:r>
            <a:endParaRPr kumimoji="0" lang="th-TH" sz="4500" b="1" i="0" u="none" strike="noStrike" kern="0" cap="none" spc="0" normalizeH="0" baseline="0" noProof="0" dirty="0">
              <a:ln>
                <a:solidFill>
                  <a:prstClr val="white">
                    <a:lumMod val="50000"/>
                  </a:prstClr>
                </a:solidFill>
              </a:ln>
              <a:solidFill>
                <a:prstClr val="white"/>
              </a:solidFill>
              <a:effectLst>
                <a:outerShdw blurRad="38100" dist="38100" dir="2700000" algn="tl">
                  <a:srgbClr val="000000">
                    <a:alpha val="43137"/>
                  </a:srgbClr>
                </a:outerShdw>
              </a:effectLst>
              <a:uLnTx/>
              <a:uFillTx/>
              <a:latin typeface="Franklin Gothic Demi Cond" panose="020B0706030402020204" pitchFamily="34" charset="0"/>
              <a:cs typeface="Arial Unicode MS" panose="020B0604020202020204" pitchFamily="34" charset="-128"/>
              <a:sym typeface="Arial"/>
            </a:endParaRPr>
          </a:p>
        </p:txBody>
      </p:sp>
      <p:sp>
        <p:nvSpPr>
          <p:cNvPr id="385" name="A4"/>
          <p:cNvSpPr/>
          <p:nvPr/>
        </p:nvSpPr>
        <p:spPr>
          <a:xfrm>
            <a:off x="1678792" y="4688086"/>
            <a:ext cx="2148002" cy="653279"/>
          </a:xfrm>
          <a:prstGeom prst="rect">
            <a:avLst/>
          </a:prstGeom>
          <a:gradFill>
            <a:gsLst>
              <a:gs pos="0">
                <a:srgbClr val="002060"/>
              </a:gs>
              <a:gs pos="100000">
                <a:sysClr val="windowText" lastClr="000000"/>
              </a:gs>
            </a:gsLst>
            <a:lin ang="5400000" scaled="1"/>
          </a:gradFill>
          <a:ln w="57150" cap="flat" cmpd="sng" algn="ctr">
            <a:solidFill>
              <a:sysClr val="windowText" lastClr="000000"/>
            </a:solidFill>
            <a:prstDash val="solid"/>
            <a:miter lim="800000"/>
          </a:ln>
          <a:effectLst/>
        </p:spPr>
        <p:txBody>
          <a:bodyPr tIns="123444" rtlCol="0" anchor="ctr"/>
          <a:lstStyle/>
          <a:p>
            <a:pPr marL="0" marR="0" lvl="0" indent="0" algn="ctr" defTabSz="685800" rtl="0" eaLnBrk="1" fontAlgn="auto" latinLnBrk="0" hangingPunct="1">
              <a:lnSpc>
                <a:spcPct val="100000"/>
              </a:lnSpc>
              <a:spcBef>
                <a:spcPts val="0"/>
              </a:spcBef>
              <a:spcAft>
                <a:spcPts val="0"/>
              </a:spcAft>
              <a:buClr>
                <a:srgbClr val="000000"/>
              </a:buClr>
              <a:buSzTx/>
              <a:buFont typeface="Arial"/>
              <a:buNone/>
              <a:tabLst/>
              <a:defRPr/>
            </a:pPr>
            <a:r>
              <a:rPr lang="en-US" sz="2700" b="1" spc="-113" dirty="0">
                <a:ln>
                  <a:solidFill>
                    <a:prstClr val="white">
                      <a:lumMod val="50000"/>
                    </a:prstClr>
                  </a:solidFill>
                </a:ln>
                <a:solidFill>
                  <a:prstClr val="white"/>
                </a:solidFill>
                <a:effectLst>
                  <a:outerShdw blurRad="38100" dist="38100" dir="2700000" algn="tl">
                    <a:srgbClr val="000000">
                      <a:alpha val="43137"/>
                    </a:srgbClr>
                  </a:outerShdw>
                </a:effectLst>
                <a:latin typeface="Franklin Gothic Demi Cond" panose="020B0706030402020204" pitchFamily="34" charset="0"/>
              </a:rPr>
              <a:t>Marion/LHO</a:t>
            </a:r>
            <a:endParaRPr kumimoji="0" lang="th-TH" sz="2700" b="1" i="0" u="none" strike="noStrike" kern="0" cap="none" spc="-113" normalizeH="0" baseline="0" noProof="0" dirty="0">
              <a:ln>
                <a:solidFill>
                  <a:prstClr val="white">
                    <a:lumMod val="50000"/>
                  </a:prstClr>
                </a:solidFill>
              </a:ln>
              <a:solidFill>
                <a:prstClr val="white"/>
              </a:solidFill>
              <a:effectLst>
                <a:outerShdw blurRad="38100" dist="38100" dir="2700000" algn="tl">
                  <a:srgbClr val="000000">
                    <a:alpha val="43137"/>
                  </a:srgbClr>
                </a:outerShdw>
              </a:effectLst>
              <a:uLnTx/>
              <a:uFillTx/>
              <a:latin typeface="Franklin Gothic Demi Cond" panose="020B0706030402020204" pitchFamily="34" charset="0"/>
              <a:cs typeface="Arial Unicode MS" panose="020B0604020202020204" pitchFamily="34" charset="-128"/>
              <a:sym typeface="Arial"/>
            </a:endParaRPr>
          </a:p>
        </p:txBody>
      </p:sp>
      <p:sp>
        <p:nvSpPr>
          <p:cNvPr id="386" name="S4"/>
          <p:cNvSpPr/>
          <p:nvPr/>
        </p:nvSpPr>
        <p:spPr>
          <a:xfrm>
            <a:off x="3842891" y="4688086"/>
            <a:ext cx="656334" cy="653279"/>
          </a:xfrm>
          <a:prstGeom prst="rect">
            <a:avLst/>
          </a:prstGeom>
          <a:solidFill>
            <a:srgbClr val="0000FF"/>
          </a:solidFill>
          <a:ln w="57150" cap="flat" cmpd="sng" algn="ctr">
            <a:solidFill>
              <a:sysClr val="windowText" lastClr="000000"/>
            </a:solidFill>
            <a:prstDash val="solid"/>
            <a:miter lim="800000"/>
          </a:ln>
          <a:effectLst/>
        </p:spPr>
        <p:txBody>
          <a:bodyPr wrap="none" tIns="137160" rtlCol="0" anchor="ctr"/>
          <a:lstStyle/>
          <a:p>
            <a:pPr marL="0" marR="0" lvl="0" indent="0" algn="ctr" defTabSz="914400" rtl="0" eaLnBrk="1" fontAlgn="base" latinLnBrk="0" hangingPunct="1">
              <a:lnSpc>
                <a:spcPct val="100000"/>
              </a:lnSpc>
              <a:spcBef>
                <a:spcPct val="0"/>
              </a:spcBef>
              <a:spcAft>
                <a:spcPct val="0"/>
              </a:spcAft>
              <a:buClr>
                <a:srgbClr val="000000"/>
              </a:buClr>
              <a:buSzTx/>
              <a:buFont typeface="Arial"/>
              <a:buNone/>
              <a:tabLst/>
              <a:defRPr/>
            </a:pPr>
            <a:r>
              <a:rPr lang="en-US" sz="4500" b="1" dirty="0">
                <a:ln>
                  <a:solidFill>
                    <a:prstClr val="white">
                      <a:lumMod val="50000"/>
                    </a:prstClr>
                  </a:solidFill>
                </a:ln>
                <a:solidFill>
                  <a:prstClr val="white"/>
                </a:solidFill>
                <a:effectLst>
                  <a:outerShdw blurRad="38100" dist="38100" dir="2700000" algn="tl">
                    <a:srgbClr val="000000">
                      <a:alpha val="43137"/>
                    </a:srgbClr>
                  </a:outerShdw>
                </a:effectLst>
                <a:latin typeface="Franklin Gothic Demi Cond" panose="020B0706030402020204" pitchFamily="34" charset="0"/>
                <a:cs typeface="Arial Unicode MS" panose="020B0604020202020204" pitchFamily="34" charset="-128"/>
              </a:rPr>
              <a:t>2</a:t>
            </a:r>
            <a:endParaRPr kumimoji="0" lang="th-TH" sz="4500" b="1" i="0" u="none" strike="noStrike" kern="0" cap="none" spc="0" normalizeH="0" baseline="0" noProof="0" dirty="0">
              <a:ln>
                <a:solidFill>
                  <a:prstClr val="white">
                    <a:lumMod val="50000"/>
                  </a:prstClr>
                </a:solidFill>
              </a:ln>
              <a:solidFill>
                <a:prstClr val="white"/>
              </a:solidFill>
              <a:effectLst>
                <a:outerShdw blurRad="38100" dist="38100" dir="2700000" algn="tl">
                  <a:srgbClr val="000000">
                    <a:alpha val="43137"/>
                  </a:srgbClr>
                </a:outerShdw>
              </a:effectLst>
              <a:uLnTx/>
              <a:uFillTx/>
              <a:latin typeface="Franklin Gothic Demi Cond" panose="020B0706030402020204" pitchFamily="34" charset="0"/>
              <a:cs typeface="Arial Unicode MS" panose="020B0604020202020204" pitchFamily="34" charset="-128"/>
              <a:sym typeface="Arial"/>
            </a:endParaRPr>
          </a:p>
        </p:txBody>
      </p:sp>
      <p:sp>
        <p:nvSpPr>
          <p:cNvPr id="387" name="A5"/>
          <p:cNvSpPr/>
          <p:nvPr/>
        </p:nvSpPr>
        <p:spPr>
          <a:xfrm>
            <a:off x="4691727" y="2097763"/>
            <a:ext cx="2148002" cy="653279"/>
          </a:xfrm>
          <a:prstGeom prst="rect">
            <a:avLst/>
          </a:prstGeom>
          <a:gradFill>
            <a:gsLst>
              <a:gs pos="0">
                <a:srgbClr val="002060"/>
              </a:gs>
              <a:gs pos="100000">
                <a:sysClr val="windowText" lastClr="000000"/>
              </a:gs>
            </a:gsLst>
            <a:lin ang="5400000" scaled="1"/>
          </a:gradFill>
          <a:ln w="57150" cap="flat" cmpd="sng" algn="ctr">
            <a:solidFill>
              <a:sysClr val="windowText" lastClr="000000"/>
            </a:solidFill>
            <a:prstDash val="solid"/>
            <a:miter lim="800000"/>
          </a:ln>
          <a:effectLst/>
        </p:spPr>
        <p:txBody>
          <a:bodyPr tIns="123444" rtlCol="0" anchor="ctr"/>
          <a:lstStyle/>
          <a:p>
            <a:pPr marL="0" marR="0" lvl="0" indent="0" algn="ctr" defTabSz="685800" rtl="0" eaLnBrk="1" fontAlgn="auto" latinLnBrk="0" hangingPunct="1">
              <a:lnSpc>
                <a:spcPct val="100000"/>
              </a:lnSpc>
              <a:spcBef>
                <a:spcPts val="0"/>
              </a:spcBef>
              <a:spcAft>
                <a:spcPts val="0"/>
              </a:spcAft>
              <a:buClr>
                <a:srgbClr val="000000"/>
              </a:buClr>
              <a:buSzTx/>
              <a:buFont typeface="Arial"/>
              <a:buNone/>
              <a:tabLst/>
              <a:defRPr/>
            </a:pPr>
            <a:r>
              <a:rPr lang="en-US" sz="2700" b="1" spc="-113" dirty="0">
                <a:ln>
                  <a:solidFill>
                    <a:prstClr val="white">
                      <a:lumMod val="50000"/>
                    </a:prstClr>
                  </a:solidFill>
                </a:ln>
                <a:solidFill>
                  <a:prstClr val="white"/>
                </a:solidFill>
                <a:effectLst>
                  <a:outerShdw blurRad="38100" dist="38100" dir="2700000" algn="tl">
                    <a:srgbClr val="000000">
                      <a:alpha val="43137"/>
                    </a:srgbClr>
                  </a:outerShdw>
                </a:effectLst>
                <a:latin typeface="Franklin Gothic Demi Cond" panose="020B0706030402020204" pitchFamily="34" charset="0"/>
              </a:rPr>
              <a:t>Bartholomew</a:t>
            </a:r>
            <a:endParaRPr kumimoji="0" lang="th-TH" sz="2700" b="1" i="0" u="none" strike="noStrike" kern="0" cap="none" spc="-113" normalizeH="0" baseline="0" noProof="0" dirty="0">
              <a:ln>
                <a:solidFill>
                  <a:prstClr val="white">
                    <a:lumMod val="50000"/>
                  </a:prstClr>
                </a:solidFill>
              </a:ln>
              <a:solidFill>
                <a:prstClr val="white"/>
              </a:solidFill>
              <a:effectLst>
                <a:outerShdw blurRad="38100" dist="38100" dir="2700000" algn="tl">
                  <a:srgbClr val="000000">
                    <a:alpha val="43137"/>
                  </a:srgbClr>
                </a:outerShdw>
              </a:effectLst>
              <a:uLnTx/>
              <a:uFillTx/>
              <a:latin typeface="Franklin Gothic Demi Cond" panose="020B0706030402020204" pitchFamily="34" charset="0"/>
              <a:cs typeface="Arial Unicode MS" panose="020B0604020202020204" pitchFamily="34" charset="-128"/>
              <a:sym typeface="Arial"/>
            </a:endParaRPr>
          </a:p>
        </p:txBody>
      </p:sp>
      <p:sp>
        <p:nvSpPr>
          <p:cNvPr id="388" name="S5"/>
          <p:cNvSpPr/>
          <p:nvPr/>
        </p:nvSpPr>
        <p:spPr>
          <a:xfrm>
            <a:off x="6863426" y="2097763"/>
            <a:ext cx="656334" cy="653279"/>
          </a:xfrm>
          <a:prstGeom prst="rect">
            <a:avLst/>
          </a:prstGeom>
          <a:solidFill>
            <a:srgbClr val="0000FF"/>
          </a:solidFill>
          <a:ln w="57150" cap="flat" cmpd="sng" algn="ctr">
            <a:solidFill>
              <a:sysClr val="windowText" lastClr="000000"/>
            </a:solidFill>
            <a:prstDash val="solid"/>
            <a:miter lim="800000"/>
          </a:ln>
          <a:effectLst/>
        </p:spPr>
        <p:txBody>
          <a:bodyPr wrap="none" tIns="137160" rtlCol="0" anchor="ctr"/>
          <a:lstStyle/>
          <a:p>
            <a:pPr marL="0" marR="0" lvl="0" indent="0" algn="ctr" defTabSz="914400" rtl="0" eaLnBrk="1" fontAlgn="base" latinLnBrk="0" hangingPunct="1">
              <a:lnSpc>
                <a:spcPct val="100000"/>
              </a:lnSpc>
              <a:spcBef>
                <a:spcPct val="0"/>
              </a:spcBef>
              <a:spcAft>
                <a:spcPct val="0"/>
              </a:spcAft>
              <a:buClr>
                <a:srgbClr val="000000"/>
              </a:buClr>
              <a:buSzTx/>
              <a:buFont typeface="Arial"/>
              <a:buNone/>
              <a:tabLst/>
              <a:defRPr/>
            </a:pPr>
            <a:r>
              <a:rPr lang="en-US" sz="4500" b="1" dirty="0">
                <a:ln>
                  <a:solidFill>
                    <a:prstClr val="white">
                      <a:lumMod val="50000"/>
                    </a:prstClr>
                  </a:solidFill>
                </a:ln>
                <a:solidFill>
                  <a:prstClr val="white"/>
                </a:solidFill>
                <a:effectLst>
                  <a:outerShdw blurRad="38100" dist="38100" dir="2700000" algn="tl">
                    <a:srgbClr val="000000">
                      <a:alpha val="43137"/>
                    </a:srgbClr>
                  </a:outerShdw>
                </a:effectLst>
                <a:latin typeface="Franklin Gothic Demi Cond" panose="020B0706030402020204" pitchFamily="34" charset="0"/>
              </a:rPr>
              <a:t>2</a:t>
            </a:r>
            <a:endParaRPr kumimoji="0" lang="th-TH" sz="4500" b="1" i="0" u="none" strike="noStrike" kern="0" cap="none" spc="0" normalizeH="0" baseline="0" noProof="0" dirty="0">
              <a:ln>
                <a:solidFill>
                  <a:prstClr val="white">
                    <a:lumMod val="50000"/>
                  </a:prstClr>
                </a:solidFill>
              </a:ln>
              <a:solidFill>
                <a:prstClr val="white"/>
              </a:solidFill>
              <a:effectLst>
                <a:outerShdw blurRad="38100" dist="38100" dir="2700000" algn="tl">
                  <a:srgbClr val="000000">
                    <a:alpha val="43137"/>
                  </a:srgbClr>
                </a:outerShdw>
              </a:effectLst>
              <a:uLnTx/>
              <a:uFillTx/>
              <a:latin typeface="Franklin Gothic Demi Cond" panose="020B0706030402020204" pitchFamily="34" charset="0"/>
              <a:cs typeface="Arial Unicode MS" panose="020B0604020202020204" pitchFamily="34" charset="-128"/>
              <a:sym typeface="Arial"/>
            </a:endParaRPr>
          </a:p>
        </p:txBody>
      </p:sp>
      <p:sp>
        <p:nvSpPr>
          <p:cNvPr id="396" name="NextRound" hidden="1">
            <a:hlinkClick r:id="" action="ppaction://macro?name=NextRound"/>
          </p:cNvPr>
          <p:cNvSpPr/>
          <p:nvPr/>
        </p:nvSpPr>
        <p:spPr>
          <a:xfrm>
            <a:off x="7610079" y="5738813"/>
            <a:ext cx="1394221" cy="240030"/>
          </a:xfrm>
          <a:prstGeom prst="roundRect">
            <a:avLst>
              <a:gd name="adj" fmla="val 50000"/>
            </a:avLst>
          </a:prstGeom>
          <a:solidFill>
            <a:schemeClr val="tx1">
              <a:lumMod val="85000"/>
              <a:lumOff val="15000"/>
            </a:schemeClr>
          </a:solidFill>
          <a:ln w="12700" cap="flat" cmpd="sng" algn="ctr">
            <a:noFill/>
            <a:prstDash val="solid"/>
            <a:miter lim="800000"/>
          </a:ln>
          <a:effectLst/>
        </p:spPr>
        <p:txBody>
          <a:bodyPr rtlCol="0" anchor="ctr"/>
          <a:lstStyle/>
          <a:p>
            <a:pPr marL="0" marR="0" lvl="0" indent="0" algn="ctr" defTabSz="685800" rtl="0" eaLnBrk="1" fontAlgn="auto" latinLnBrk="0" hangingPunct="1">
              <a:lnSpc>
                <a:spcPct val="100000"/>
              </a:lnSpc>
              <a:spcBef>
                <a:spcPts val="0"/>
              </a:spcBef>
              <a:spcAft>
                <a:spcPts val="0"/>
              </a:spcAft>
              <a:buClr>
                <a:srgbClr val="000000"/>
              </a:buClr>
              <a:buSzTx/>
              <a:buFont typeface="Arial"/>
              <a:buNone/>
              <a:tabLst/>
              <a:defRPr/>
            </a:pPr>
            <a:r>
              <a:rPr kumimoji="0" lang="en-US" sz="1350" b="0" i="0" u="none" strike="noStrike" kern="0" cap="none" spc="0" normalizeH="0" baseline="0" noProof="0" dirty="0">
                <a:ln>
                  <a:noFill/>
                </a:ln>
                <a:solidFill>
                  <a:prstClr val="white"/>
                </a:solidFill>
                <a:effectLst/>
                <a:uLnTx/>
                <a:uFillTx/>
                <a:latin typeface="Franklin Gothic Demi Cond" panose="020B0706030402020204" pitchFamily="34" charset="0"/>
                <a:cs typeface="Arial"/>
                <a:sym typeface="Arial"/>
              </a:rPr>
              <a:t>NEXT ROUND</a:t>
            </a:r>
          </a:p>
        </p:txBody>
      </p:sp>
      <p:sp>
        <p:nvSpPr>
          <p:cNvPr id="397" name="originalX" hidden="1"/>
          <p:cNvSpPr/>
          <p:nvPr/>
        </p:nvSpPr>
        <p:spPr>
          <a:xfrm>
            <a:off x="3445067" y="2272236"/>
            <a:ext cx="2253867" cy="2664156"/>
          </a:xfrm>
          <a:custGeom>
            <a:avLst/>
            <a:gdLst>
              <a:gd name="connsiteX0" fmla="*/ 1502579 w 3005156"/>
              <a:gd name="connsiteY0" fmla="*/ 2415176 h 3552208"/>
              <a:gd name="connsiteX1" fmla="*/ 969097 w 3005156"/>
              <a:gd name="connsiteY1" fmla="*/ 3439444 h 3552208"/>
              <a:gd name="connsiteX2" fmla="*/ 2036060 w 3005156"/>
              <a:gd name="connsiteY2" fmla="*/ 3439444 h 3552208"/>
              <a:gd name="connsiteX3" fmla="*/ 335656 w 3005156"/>
              <a:gd name="connsiteY3" fmla="*/ 174720 h 3552208"/>
              <a:gd name="connsiteX4" fmla="*/ 302207 w 3005156"/>
              <a:gd name="connsiteY4" fmla="*/ 192875 h 3552208"/>
              <a:gd name="connsiteX5" fmla="*/ 95399 w 3005156"/>
              <a:gd name="connsiteY5" fmla="*/ 581834 h 3552208"/>
              <a:gd name="connsiteX6" fmla="*/ 95399 w 3005156"/>
              <a:gd name="connsiteY6" fmla="*/ 2970375 h 3552208"/>
              <a:gd name="connsiteX7" fmla="*/ 302207 w 3005156"/>
              <a:gd name="connsiteY7" fmla="*/ 3359335 h 3552208"/>
              <a:gd name="connsiteX8" fmla="*/ 335656 w 3005156"/>
              <a:gd name="connsiteY8" fmla="*/ 3377490 h 3552208"/>
              <a:gd name="connsiteX9" fmla="*/ 1169724 w 3005156"/>
              <a:gd name="connsiteY9" fmla="*/ 1776105 h 3552208"/>
              <a:gd name="connsiteX10" fmla="*/ 2669502 w 3005156"/>
              <a:gd name="connsiteY10" fmla="*/ 174719 h 3552208"/>
              <a:gd name="connsiteX11" fmla="*/ 1835434 w 3005156"/>
              <a:gd name="connsiteY11" fmla="*/ 1776104 h 3552208"/>
              <a:gd name="connsiteX12" fmla="*/ 2669502 w 3005156"/>
              <a:gd name="connsiteY12" fmla="*/ 3377490 h 3552208"/>
              <a:gd name="connsiteX13" fmla="*/ 2702950 w 3005156"/>
              <a:gd name="connsiteY13" fmla="*/ 3359335 h 3552208"/>
              <a:gd name="connsiteX14" fmla="*/ 2909758 w 3005156"/>
              <a:gd name="connsiteY14" fmla="*/ 2970375 h 3552208"/>
              <a:gd name="connsiteX15" fmla="*/ 2909758 w 3005156"/>
              <a:gd name="connsiteY15" fmla="*/ 581834 h 3552208"/>
              <a:gd name="connsiteX16" fmla="*/ 2702950 w 3005156"/>
              <a:gd name="connsiteY16" fmla="*/ 192875 h 3552208"/>
              <a:gd name="connsiteX17" fmla="*/ 969097 w 3005156"/>
              <a:gd name="connsiteY17" fmla="*/ 112765 h 3552208"/>
              <a:gd name="connsiteX18" fmla="*/ 1502579 w 3005156"/>
              <a:gd name="connsiteY18" fmla="*/ 1137033 h 3552208"/>
              <a:gd name="connsiteX19" fmla="*/ 2036060 w 3005156"/>
              <a:gd name="connsiteY19" fmla="*/ 112765 h 3552208"/>
              <a:gd name="connsiteX20" fmla="*/ 500869 w 3005156"/>
              <a:gd name="connsiteY20" fmla="*/ 0 h 3552208"/>
              <a:gd name="connsiteX21" fmla="*/ 2504287 w 3005156"/>
              <a:gd name="connsiteY21" fmla="*/ 0 h 3552208"/>
              <a:gd name="connsiteX22" fmla="*/ 3005156 w 3005156"/>
              <a:gd name="connsiteY22" fmla="*/ 500869 h 3552208"/>
              <a:gd name="connsiteX23" fmla="*/ 3005156 w 3005156"/>
              <a:gd name="connsiteY23" fmla="*/ 3051339 h 3552208"/>
              <a:gd name="connsiteX24" fmla="*/ 2504287 w 3005156"/>
              <a:gd name="connsiteY24" fmla="*/ 3552208 h 3552208"/>
              <a:gd name="connsiteX25" fmla="*/ 500869 w 3005156"/>
              <a:gd name="connsiteY25" fmla="*/ 3552208 h 3552208"/>
              <a:gd name="connsiteX26" fmla="*/ 0 w 3005156"/>
              <a:gd name="connsiteY26" fmla="*/ 3051339 h 3552208"/>
              <a:gd name="connsiteX27" fmla="*/ 0 w 3005156"/>
              <a:gd name="connsiteY27" fmla="*/ 500869 h 3552208"/>
              <a:gd name="connsiteX28" fmla="*/ 500869 w 3005156"/>
              <a:gd name="connsiteY28" fmla="*/ 0 h 355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05156" h="3552208">
                <a:moveTo>
                  <a:pt x="1502579" y="2415176"/>
                </a:moveTo>
                <a:lnTo>
                  <a:pt x="969097" y="3439444"/>
                </a:lnTo>
                <a:lnTo>
                  <a:pt x="2036060" y="3439444"/>
                </a:lnTo>
                <a:close/>
                <a:moveTo>
                  <a:pt x="335656" y="174720"/>
                </a:moveTo>
                <a:lnTo>
                  <a:pt x="302207" y="192875"/>
                </a:lnTo>
                <a:cubicBezTo>
                  <a:pt x="177434" y="277170"/>
                  <a:pt x="95399" y="419922"/>
                  <a:pt x="95399" y="581834"/>
                </a:cubicBezTo>
                <a:lnTo>
                  <a:pt x="95399" y="2970375"/>
                </a:lnTo>
                <a:cubicBezTo>
                  <a:pt x="95399" y="3132288"/>
                  <a:pt x="177434" y="3275040"/>
                  <a:pt x="302207" y="3359335"/>
                </a:cubicBezTo>
                <a:lnTo>
                  <a:pt x="335656" y="3377490"/>
                </a:lnTo>
                <a:lnTo>
                  <a:pt x="1169724" y="1776105"/>
                </a:lnTo>
                <a:close/>
                <a:moveTo>
                  <a:pt x="2669502" y="174719"/>
                </a:moveTo>
                <a:lnTo>
                  <a:pt x="1835434" y="1776104"/>
                </a:lnTo>
                <a:lnTo>
                  <a:pt x="2669502" y="3377490"/>
                </a:lnTo>
                <a:lnTo>
                  <a:pt x="2702950" y="3359335"/>
                </a:lnTo>
                <a:cubicBezTo>
                  <a:pt x="2827723" y="3275040"/>
                  <a:pt x="2909758" y="3132288"/>
                  <a:pt x="2909758" y="2970375"/>
                </a:cubicBezTo>
                <a:lnTo>
                  <a:pt x="2909758" y="581834"/>
                </a:lnTo>
                <a:cubicBezTo>
                  <a:pt x="2909758" y="419922"/>
                  <a:pt x="2827723" y="277170"/>
                  <a:pt x="2702950" y="192875"/>
                </a:cubicBezTo>
                <a:close/>
                <a:moveTo>
                  <a:pt x="969097" y="112765"/>
                </a:moveTo>
                <a:lnTo>
                  <a:pt x="1502579" y="1137033"/>
                </a:lnTo>
                <a:lnTo>
                  <a:pt x="2036060" y="112765"/>
                </a:lnTo>
                <a:close/>
                <a:moveTo>
                  <a:pt x="500869" y="0"/>
                </a:moveTo>
                <a:lnTo>
                  <a:pt x="2504287" y="0"/>
                </a:lnTo>
                <a:cubicBezTo>
                  <a:pt x="2780909" y="0"/>
                  <a:pt x="3005156" y="224247"/>
                  <a:pt x="3005156" y="500869"/>
                </a:cubicBezTo>
                <a:lnTo>
                  <a:pt x="3005156" y="3051339"/>
                </a:lnTo>
                <a:cubicBezTo>
                  <a:pt x="3005156" y="3327961"/>
                  <a:pt x="2780909" y="3552208"/>
                  <a:pt x="2504287" y="3552208"/>
                </a:cubicBezTo>
                <a:lnTo>
                  <a:pt x="500869" y="3552208"/>
                </a:lnTo>
                <a:cubicBezTo>
                  <a:pt x="224247" y="3552208"/>
                  <a:pt x="0" y="3327961"/>
                  <a:pt x="0" y="3051339"/>
                </a:cubicBezTo>
                <a:lnTo>
                  <a:pt x="0" y="500869"/>
                </a:lnTo>
                <a:cubicBezTo>
                  <a:pt x="0" y="224247"/>
                  <a:pt x="224247" y="0"/>
                  <a:pt x="500869" y="0"/>
                </a:cubicBezTo>
                <a:close/>
              </a:path>
            </a:pathLst>
          </a:custGeom>
          <a:solidFill>
            <a:srgbClr val="FF0000"/>
          </a:solidFill>
          <a:ln w="254000" cap="rnd" cmpd="sng" algn="ctr">
            <a:solidFill>
              <a:srgbClr val="FF0000"/>
            </a:solidFill>
            <a:prstDash val="solid"/>
            <a:round/>
          </a:ln>
          <a:effectLst/>
          <a:scene3d>
            <a:camera prst="obliqueTopLeft"/>
            <a:lightRig rig="sunset" dir="t"/>
          </a:scene3d>
          <a:sp3d extrusionH="152400" contourW="88900">
            <a:bevelT w="292100" h="203200" prst="coolSlant"/>
            <a:extrusionClr>
              <a:srgbClr val="C00000"/>
            </a:extrusionClr>
            <a:contourClr>
              <a:schemeClr val="tx1"/>
            </a:contourClr>
          </a:sp3d>
        </p:spPr>
        <p:txBody>
          <a:bodyPr wrap="square" tIns="0" bIns="137160" rtlCol="0" anchor="ctr">
            <a:noAutofit/>
          </a:bodyPr>
          <a:lstStyle/>
          <a:p>
            <a:pPr marL="0" marR="0" lvl="0" indent="0" algn="ctr" defTabSz="914400" rtl="0" eaLnBrk="1" fontAlgn="base" latinLnBrk="0" hangingPunct="1">
              <a:lnSpc>
                <a:spcPct val="100000"/>
              </a:lnSpc>
              <a:spcBef>
                <a:spcPct val="0"/>
              </a:spcBef>
              <a:spcAft>
                <a:spcPct val="0"/>
              </a:spcAft>
              <a:buClr>
                <a:srgbClr val="000000"/>
              </a:buClr>
              <a:buSzTx/>
              <a:buFont typeface="Arial"/>
              <a:buNone/>
              <a:tabLst/>
              <a:defRPr/>
            </a:pPr>
            <a:endParaRPr kumimoji="0" lang="en-US" sz="16350" b="1" i="0" u="none" strike="noStrike" kern="0" cap="none" spc="0" normalizeH="0" baseline="0" noProof="0" dirty="0">
              <a:ln>
                <a:noFill/>
              </a:ln>
              <a:solidFill>
                <a:srgbClr val="FF0000"/>
              </a:solidFill>
              <a:effectLst/>
              <a:uLnTx/>
              <a:uFillTx/>
              <a:latin typeface="Franklin Gothic Demi Cond" panose="020B0706030402020204" pitchFamily="34" charset="0"/>
              <a:cs typeface="Arial"/>
              <a:sym typeface="Arial"/>
            </a:endParaRPr>
          </a:p>
        </p:txBody>
      </p:sp>
      <p:sp>
        <p:nvSpPr>
          <p:cNvPr id="399" name="TimerText" hidden="1">
            <a:hlinkClick r:id="" action="ppaction://macro?name=CancelTimer"/>
          </p:cNvPr>
          <p:cNvSpPr/>
          <p:nvPr/>
        </p:nvSpPr>
        <p:spPr>
          <a:xfrm>
            <a:off x="3940088" y="5738813"/>
            <a:ext cx="1303020" cy="240030"/>
          </a:xfrm>
          <a:prstGeom prst="roundRect">
            <a:avLst>
              <a:gd name="adj" fmla="val 50000"/>
            </a:avLst>
          </a:prstGeom>
          <a:solidFill>
            <a:schemeClr val="tx1">
              <a:lumMod val="85000"/>
              <a:lumOff val="15000"/>
              <a:alpha val="1000"/>
            </a:schemeClr>
          </a:solidFill>
          <a:ln w="12700" cap="flat" cmpd="sng" algn="ctr">
            <a:noFill/>
            <a:prstDash val="solid"/>
            <a:miter lim="800000"/>
          </a:ln>
          <a:effectLst/>
        </p:spPr>
        <p:txBody>
          <a:bodyPr rtlCol="0" anchor="ctr"/>
          <a:lstStyle/>
          <a:p>
            <a:pPr marL="0" marR="0" lvl="0" indent="0" algn="ctr" defTabSz="914400" rtl="0" eaLnBrk="1" fontAlgn="base" latinLnBrk="0" hangingPunct="1">
              <a:lnSpc>
                <a:spcPct val="100000"/>
              </a:lnSpc>
              <a:spcBef>
                <a:spcPct val="0"/>
              </a:spcBef>
              <a:spcAft>
                <a:spcPct val="0"/>
              </a:spcAft>
              <a:buClr>
                <a:srgbClr val="000000"/>
              </a:buClr>
              <a:buSzTx/>
              <a:buFont typeface="Arial"/>
              <a:buNone/>
              <a:tabLst/>
              <a:defRPr/>
            </a:pPr>
            <a:r>
              <a:rPr kumimoji="0" lang="en-US" sz="1400" b="0" i="0" u="none" strike="noStrike" kern="0" cap="none" spc="0" normalizeH="0" baseline="0" noProof="0">
                <a:ln>
                  <a:noFill/>
                </a:ln>
                <a:solidFill>
                  <a:prstClr val="white"/>
                </a:solidFill>
                <a:effectLst/>
                <a:uLnTx/>
                <a:uFillTx/>
                <a:latin typeface="Franklin Gothic Demi Cond" panose="020B0706030402020204" pitchFamily="34" charset="0"/>
                <a:cs typeface="Arial"/>
                <a:sym typeface="Arial"/>
              </a:rPr>
              <a:t>0</a:t>
            </a:r>
            <a:endParaRPr kumimoji="0" lang="en-US" sz="1400" b="0" i="0" u="none" strike="noStrike" kern="0" cap="none" spc="0" normalizeH="0" baseline="0" noProof="0" dirty="0">
              <a:ln>
                <a:noFill/>
              </a:ln>
              <a:solidFill>
                <a:prstClr val="white"/>
              </a:solidFill>
              <a:effectLst/>
              <a:uLnTx/>
              <a:uFillTx/>
              <a:latin typeface="Franklin Gothic Demi Cond" panose="020B0706030402020204" pitchFamily="34" charset="0"/>
              <a:cs typeface="Arial"/>
              <a:sym typeface="Arial"/>
            </a:endParaRPr>
          </a:p>
        </p:txBody>
      </p:sp>
      <p:grpSp>
        <p:nvGrpSpPr>
          <p:cNvPr id="401" name="ScoreGroup1" hidden="1"/>
          <p:cNvGrpSpPr/>
          <p:nvPr/>
        </p:nvGrpSpPr>
        <p:grpSpPr>
          <a:xfrm>
            <a:off x="-57150" y="3012344"/>
            <a:ext cx="2316695" cy="1414721"/>
            <a:chOff x="-76200" y="2873459"/>
            <a:chExt cx="3088927" cy="1886294"/>
          </a:xfrm>
        </p:grpSpPr>
        <p:sp>
          <p:nvSpPr>
            <p:cNvPr id="402" name="Rectangle 401" hidden="1"/>
            <p:cNvSpPr/>
            <p:nvPr/>
          </p:nvSpPr>
          <p:spPr>
            <a:xfrm>
              <a:off x="-76200" y="2873459"/>
              <a:ext cx="353605" cy="188629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403" name="Score1">
              <a:hlinkClick r:id="" action="ppaction://macro?name=ShowScores"/>
            </p:cNvPr>
            <p:cNvSpPr/>
            <p:nvPr/>
          </p:nvSpPr>
          <p:spPr>
            <a:xfrm flipH="1">
              <a:off x="6140" y="2911323"/>
              <a:ext cx="3006587" cy="1814592"/>
            </a:xfrm>
            <a:prstGeom prst="roundRect">
              <a:avLst>
                <a:gd name="adj" fmla="val 13950"/>
              </a:avLst>
            </a:prstGeom>
            <a:blipFill dpi="0" rotWithShape="1">
              <a:blip r:embed="rId5">
                <a:extLst>
                  <a:ext uri="{BEBA8EAE-BF5A-486C-A8C5-ECC9F3942E4B}">
                    <a14:imgProps xmlns:a14="http://schemas.microsoft.com/office/drawing/2010/main">
                      <a14:imgLayer r:embed="rId6">
                        <a14:imgEffect>
                          <a14:sharpenSoften amount="-50000"/>
                        </a14:imgEffect>
                        <a14:imgEffect>
                          <a14:brightnessContrast contrast="-20000"/>
                        </a14:imgEffect>
                      </a14:imgLayer>
                    </a14:imgProps>
                  </a:ext>
                </a:extLst>
              </a:blip>
              <a:srcRect/>
              <a:stretch>
                <a:fillRect l="-100000" t="-5000" b="-140000"/>
              </a:stretch>
            </a:blip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6000" b="1" i="0" u="none" strike="noStrike" kern="0" cap="none" spc="-113" normalizeH="0" baseline="0" noProof="0">
                  <a:ln>
                    <a:noFill/>
                  </a:ln>
                  <a:solidFill>
                    <a:srgbClr val="FFFFFF"/>
                  </a:solidFill>
                  <a:effectLst>
                    <a:outerShdw blurRad="38100" dist="38100" dir="2700000" algn="tl">
                      <a:srgbClr val="000000">
                        <a:alpha val="43137"/>
                      </a:srgbClr>
                    </a:outerShdw>
                  </a:effectLst>
                  <a:uLnTx/>
                  <a:uFillTx/>
                  <a:latin typeface="Arial"/>
                  <a:ea typeface="+mn-ea"/>
                  <a:cs typeface="+mn-cs"/>
                  <a:sym typeface="Arial"/>
                </a:rPr>
                <a:t>0</a:t>
              </a:r>
              <a:endParaRPr kumimoji="0" lang="en-US" sz="6000" b="1" i="0" u="none" strike="noStrike" kern="0" cap="none" spc="-113" normalizeH="0" baseline="0" noProof="0" dirty="0">
                <a:ln>
                  <a:noFill/>
                </a:ln>
                <a:solidFill>
                  <a:srgbClr val="FFFFFF"/>
                </a:solidFill>
                <a:effectLst>
                  <a:outerShdw blurRad="38100" dist="38100" dir="2700000" algn="tl">
                    <a:srgbClr val="000000">
                      <a:alpha val="43137"/>
                    </a:srgbClr>
                  </a:outerShdw>
                </a:effectLst>
                <a:uLnTx/>
                <a:uFillTx/>
                <a:latin typeface="Arial"/>
                <a:ea typeface="+mn-ea"/>
                <a:cs typeface="+mn-cs"/>
                <a:sym typeface="Arial"/>
              </a:endParaRPr>
            </a:p>
          </p:txBody>
        </p:sp>
        <p:sp>
          <p:nvSpPr>
            <p:cNvPr id="404" name="Name1" hidden="1">
              <a:hlinkClick r:id="" action="ppaction://macro?name=ShowScores"/>
            </p:cNvPr>
            <p:cNvSpPr/>
            <p:nvPr/>
          </p:nvSpPr>
          <p:spPr>
            <a:xfrm>
              <a:off x="43975" y="2944482"/>
              <a:ext cx="2933194" cy="335226"/>
            </a:xfrm>
            <a:prstGeom prst="round2SameRect">
              <a:avLst>
                <a:gd name="adj1" fmla="val 50000"/>
                <a:gd name="adj2" fmla="val 0"/>
              </a:avLst>
            </a:prstGeom>
            <a:gradFill>
              <a:gsLst>
                <a:gs pos="0">
                  <a:srgbClr val="002060">
                    <a:lumMod val="55000"/>
                  </a:srgbClr>
                </a:gs>
                <a:gs pos="100000">
                  <a:sysClr val="windowText" lastClr="000000">
                    <a:lumMod val="95000"/>
                    <a:lumOff val="5000"/>
                  </a:sysClr>
                </a:gs>
              </a:gsLst>
              <a:lin ang="5400000" scaled="1"/>
            </a:gradFill>
            <a:ln w="12700" cap="flat" cmpd="sng" algn="ctr">
              <a:noFill/>
              <a:prstDash val="solid"/>
              <a:miter lim="800000"/>
            </a:ln>
            <a:effectLst/>
          </p:spPr>
          <p:txBody>
            <a:bodyPr wrap="none" rtlCol="0" anchor="ct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r>
                <a:rPr kumimoji="0" lang="en-US" sz="2100" b="1" i="0" u="none" strike="noStrike" kern="0" cap="none" spc="0" normalizeH="0" baseline="0" noProof="0">
                  <a:ln>
                    <a:noFill/>
                  </a:ln>
                  <a:solidFill>
                    <a:srgbClr val="FFFFFF"/>
                  </a:solidFill>
                  <a:effectLst/>
                  <a:uLnTx/>
                  <a:uFillTx/>
                  <a:latin typeface="Franklin Gothic Demi Cond" panose="020B0706030402020204" pitchFamily="34" charset="0"/>
                  <a:cs typeface="Arial"/>
                  <a:sym typeface="Arial"/>
                </a:rPr>
                <a:t>TEAM 1</a:t>
              </a:r>
              <a:endParaRPr kumimoji="0" lang="en-US" sz="2100" b="1" i="0" u="none" strike="noStrike" kern="0" cap="none" spc="0" normalizeH="0" baseline="0" noProof="0" dirty="0">
                <a:ln>
                  <a:noFill/>
                </a:ln>
                <a:solidFill>
                  <a:srgbClr val="FFFFFF"/>
                </a:solidFill>
                <a:effectLst/>
                <a:uLnTx/>
                <a:uFillTx/>
                <a:latin typeface="Franklin Gothic Demi Cond" panose="020B0706030402020204" pitchFamily="34" charset="0"/>
                <a:cs typeface="Arial"/>
                <a:sym typeface="Arial"/>
              </a:endParaRPr>
            </a:p>
          </p:txBody>
        </p:sp>
        <p:sp>
          <p:nvSpPr>
            <p:cNvPr id="405" name="Add1">
              <a:hlinkClick r:id="" action="ppaction://macro?name=AddToScores"/>
            </p:cNvPr>
            <p:cNvSpPr/>
            <p:nvPr/>
          </p:nvSpPr>
          <p:spPr>
            <a:xfrm>
              <a:off x="0" y="4330913"/>
              <a:ext cx="2993032" cy="389394"/>
            </a:xfrm>
            <a:prstGeom prst="round2SameRect">
              <a:avLst>
                <a:gd name="adj1" fmla="val 0"/>
                <a:gd name="adj2" fmla="val 50000"/>
              </a:avLst>
            </a:prstGeom>
            <a:solidFill>
              <a:sysClr val="windowText" lastClr="000000"/>
            </a:solidFill>
            <a:ln w="12700" cap="flat" cmpd="sng" algn="ctr">
              <a:noFill/>
              <a:prstDash val="solid"/>
              <a:miter lim="800000"/>
            </a:ln>
            <a:effectLst/>
          </p:spPr>
          <p:txBody>
            <a:bodyPr wrap="none" rtlCol="0" anchor="ctr"/>
            <a:lstStyle/>
            <a:p>
              <a:pPr marL="0" marR="0" lvl="0" indent="0" algn="ctr" defTabSz="685800" rtl="0" eaLnBrk="1" fontAlgn="auto" latinLnBrk="0" hangingPunct="1">
                <a:lnSpc>
                  <a:spcPct val="100000"/>
                </a:lnSpc>
                <a:spcBef>
                  <a:spcPts val="0"/>
                </a:spcBef>
                <a:spcAft>
                  <a:spcPts val="0"/>
                </a:spcAft>
                <a:buClr>
                  <a:srgbClr val="000000"/>
                </a:buClr>
                <a:buSzTx/>
                <a:buFont typeface="Arial"/>
                <a:buNone/>
                <a:tabLst/>
                <a:defRPr/>
              </a:pPr>
              <a:r>
                <a:rPr kumimoji="0" lang="en-US" sz="2100" b="0" i="0" u="none" strike="noStrike" kern="0" cap="none" spc="0" normalizeH="0" baseline="0" noProof="0" dirty="0">
                  <a:ln>
                    <a:noFill/>
                  </a:ln>
                  <a:solidFill>
                    <a:prstClr val="white"/>
                  </a:solidFill>
                  <a:effectLst/>
                  <a:uLnTx/>
                  <a:uFillTx/>
                  <a:latin typeface="Franklin Gothic Demi Cond" panose="020B0706030402020204" pitchFamily="34" charset="0"/>
                  <a:cs typeface="Arial"/>
                  <a:sym typeface="Arial"/>
                </a:rPr>
                <a:t>ADD ROUND POINTS</a:t>
              </a:r>
            </a:p>
          </p:txBody>
        </p:sp>
      </p:grpSp>
      <p:grpSp>
        <p:nvGrpSpPr>
          <p:cNvPr id="406" name="ScoreGroup2" hidden="1"/>
          <p:cNvGrpSpPr/>
          <p:nvPr/>
        </p:nvGrpSpPr>
        <p:grpSpPr>
          <a:xfrm>
            <a:off x="6884455" y="3016528"/>
            <a:ext cx="2319328" cy="1402346"/>
            <a:chOff x="9179273" y="2879037"/>
            <a:chExt cx="3092437" cy="1869795"/>
          </a:xfrm>
        </p:grpSpPr>
        <p:sp>
          <p:nvSpPr>
            <p:cNvPr id="407" name="Rectangle 406" hidden="1"/>
            <p:cNvSpPr/>
            <p:nvPr/>
          </p:nvSpPr>
          <p:spPr>
            <a:xfrm>
              <a:off x="11918105" y="2879037"/>
              <a:ext cx="353605" cy="186979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408" name="Score2">
              <a:hlinkClick r:id="" action="ppaction://macro?name=ShowScores"/>
            </p:cNvPr>
            <p:cNvSpPr/>
            <p:nvPr/>
          </p:nvSpPr>
          <p:spPr>
            <a:xfrm>
              <a:off x="9183624" y="2913363"/>
              <a:ext cx="3008376" cy="1810512"/>
            </a:xfrm>
            <a:prstGeom prst="roundRect">
              <a:avLst>
                <a:gd name="adj" fmla="val 13950"/>
              </a:avLst>
            </a:prstGeom>
            <a:blipFill dpi="0" rotWithShape="1">
              <a:blip r:embed="rId5">
                <a:extLst>
                  <a:ext uri="{BEBA8EAE-BF5A-486C-A8C5-ECC9F3942E4B}">
                    <a14:imgProps xmlns:a14="http://schemas.microsoft.com/office/drawing/2010/main">
                      <a14:imgLayer r:embed="rId6">
                        <a14:imgEffect>
                          <a14:sharpenSoften amount="-50000"/>
                        </a14:imgEffect>
                        <a14:imgEffect>
                          <a14:brightnessContrast contrast="-20000"/>
                        </a14:imgEffect>
                      </a14:imgLayer>
                    </a14:imgProps>
                  </a:ext>
                </a:extLst>
              </a:blip>
              <a:srcRect/>
              <a:stretch>
                <a:fillRect l="-100000" t="-5000" b="-140000"/>
              </a:stretch>
            </a:blip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6000" b="1" i="0" u="none" strike="noStrike" kern="0" cap="none" spc="-113" normalizeH="0" baseline="0" noProof="0">
                  <a:ln>
                    <a:noFill/>
                  </a:ln>
                  <a:solidFill>
                    <a:srgbClr val="FFFFFF"/>
                  </a:solidFill>
                  <a:effectLst>
                    <a:outerShdw blurRad="38100" dist="38100" dir="2700000" algn="tl">
                      <a:srgbClr val="000000">
                        <a:alpha val="43137"/>
                      </a:srgbClr>
                    </a:outerShdw>
                  </a:effectLst>
                  <a:uLnTx/>
                  <a:uFillTx/>
                  <a:latin typeface="Arial"/>
                  <a:ea typeface="+mn-ea"/>
                  <a:cs typeface="+mn-cs"/>
                  <a:sym typeface="Arial"/>
                </a:rPr>
                <a:t>0</a:t>
              </a:r>
              <a:endParaRPr kumimoji="0" lang="en-US" sz="6000" b="1" i="0" u="none" strike="noStrike" kern="0" cap="none" spc="-113" normalizeH="0" baseline="0" noProof="0" dirty="0">
                <a:ln>
                  <a:noFill/>
                </a:ln>
                <a:solidFill>
                  <a:srgbClr val="FFFFFF"/>
                </a:solidFill>
                <a:effectLst>
                  <a:outerShdw blurRad="38100" dist="38100" dir="2700000" algn="tl">
                    <a:srgbClr val="000000">
                      <a:alpha val="43137"/>
                    </a:srgbClr>
                  </a:outerShdw>
                </a:effectLst>
                <a:uLnTx/>
                <a:uFillTx/>
                <a:latin typeface="Arial"/>
                <a:ea typeface="+mn-ea"/>
                <a:cs typeface="+mn-cs"/>
                <a:sym typeface="Arial"/>
              </a:endParaRPr>
            </a:p>
          </p:txBody>
        </p:sp>
        <p:sp>
          <p:nvSpPr>
            <p:cNvPr id="409" name="Name2" hidden="1">
              <a:hlinkClick r:id="" action="ppaction://macro?name=ShowScores"/>
            </p:cNvPr>
            <p:cNvSpPr/>
            <p:nvPr/>
          </p:nvSpPr>
          <p:spPr>
            <a:xfrm>
              <a:off x="9220651" y="2946522"/>
              <a:ext cx="2933194" cy="335226"/>
            </a:xfrm>
            <a:prstGeom prst="round2SameRect">
              <a:avLst>
                <a:gd name="adj1" fmla="val 50000"/>
                <a:gd name="adj2" fmla="val 0"/>
              </a:avLst>
            </a:prstGeom>
            <a:gradFill>
              <a:gsLst>
                <a:gs pos="0">
                  <a:srgbClr val="002060">
                    <a:lumMod val="55000"/>
                  </a:srgbClr>
                </a:gs>
                <a:gs pos="100000">
                  <a:sysClr val="windowText" lastClr="000000">
                    <a:lumMod val="95000"/>
                    <a:lumOff val="5000"/>
                  </a:sysClr>
                </a:gs>
              </a:gsLst>
              <a:lin ang="5400000" scaled="1"/>
            </a:gradFill>
            <a:ln w="12700" cap="flat" cmpd="sng" algn="ctr">
              <a:noFill/>
              <a:prstDash val="solid"/>
              <a:miter lim="800000"/>
            </a:ln>
            <a:effectLst/>
          </p:spPr>
          <p:txBody>
            <a:bodyPr wrap="none" rtlCol="0" anchor="ct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r>
                <a:rPr kumimoji="0" lang="en-US" sz="2100" b="1" i="0" u="none" strike="noStrike" kern="0" cap="none" spc="0" normalizeH="0" baseline="0" noProof="0">
                  <a:ln>
                    <a:noFill/>
                  </a:ln>
                  <a:solidFill>
                    <a:srgbClr val="FFFFFF"/>
                  </a:solidFill>
                  <a:effectLst/>
                  <a:uLnTx/>
                  <a:uFillTx/>
                  <a:latin typeface="Franklin Gothic Demi Cond" panose="020B0706030402020204" pitchFamily="34" charset="0"/>
                  <a:cs typeface="Arial"/>
                  <a:sym typeface="Arial"/>
                </a:rPr>
                <a:t>TEAM 2</a:t>
              </a:r>
              <a:endParaRPr kumimoji="0" lang="en-US" sz="2100" b="1" i="0" u="none" strike="noStrike" kern="0" cap="none" spc="0" normalizeH="0" baseline="0" noProof="0" dirty="0">
                <a:ln>
                  <a:noFill/>
                </a:ln>
                <a:solidFill>
                  <a:srgbClr val="FFFFFF"/>
                </a:solidFill>
                <a:effectLst/>
                <a:uLnTx/>
                <a:uFillTx/>
                <a:latin typeface="Franklin Gothic Demi Cond" panose="020B0706030402020204" pitchFamily="34" charset="0"/>
                <a:cs typeface="Arial"/>
                <a:sym typeface="Arial"/>
              </a:endParaRPr>
            </a:p>
          </p:txBody>
        </p:sp>
        <p:sp>
          <p:nvSpPr>
            <p:cNvPr id="410" name="Add2">
              <a:hlinkClick r:id="" action="ppaction://macro?name=AddToScores"/>
            </p:cNvPr>
            <p:cNvSpPr/>
            <p:nvPr/>
          </p:nvSpPr>
          <p:spPr>
            <a:xfrm>
              <a:off x="9179273" y="4332953"/>
              <a:ext cx="2993032" cy="389394"/>
            </a:xfrm>
            <a:prstGeom prst="round2SameRect">
              <a:avLst>
                <a:gd name="adj1" fmla="val 0"/>
                <a:gd name="adj2" fmla="val 50000"/>
              </a:avLst>
            </a:prstGeom>
            <a:solidFill>
              <a:sysClr val="windowText" lastClr="000000"/>
            </a:solidFill>
            <a:ln w="12700" cap="flat" cmpd="sng" algn="ctr">
              <a:noFill/>
              <a:prstDash val="solid"/>
              <a:miter lim="800000"/>
            </a:ln>
            <a:effectLst/>
          </p:spPr>
          <p:txBody>
            <a:bodyPr wrap="none" rtlCol="0" anchor="ctr"/>
            <a:lstStyle/>
            <a:p>
              <a:pPr marL="0" marR="0" lvl="0" indent="0" algn="ctr" defTabSz="685800" rtl="0" eaLnBrk="1" fontAlgn="auto" latinLnBrk="0" hangingPunct="1">
                <a:lnSpc>
                  <a:spcPct val="100000"/>
                </a:lnSpc>
                <a:spcBef>
                  <a:spcPts val="0"/>
                </a:spcBef>
                <a:spcAft>
                  <a:spcPts val="0"/>
                </a:spcAft>
                <a:buClr>
                  <a:srgbClr val="000000"/>
                </a:buClr>
                <a:buSzTx/>
                <a:buFont typeface="Arial"/>
                <a:buNone/>
                <a:tabLst/>
                <a:defRPr/>
              </a:pPr>
              <a:r>
                <a:rPr kumimoji="0" lang="en-US" sz="2100" b="0" i="0" u="none" strike="noStrike" kern="0" cap="none" spc="0" normalizeH="0" baseline="0" noProof="0" dirty="0">
                  <a:ln>
                    <a:noFill/>
                  </a:ln>
                  <a:solidFill>
                    <a:prstClr val="white"/>
                  </a:solidFill>
                  <a:effectLst/>
                  <a:uLnTx/>
                  <a:uFillTx/>
                  <a:latin typeface="Franklin Gothic Demi Cond" panose="020B0706030402020204" pitchFamily="34" charset="0"/>
                  <a:cs typeface="Arial"/>
                  <a:sym typeface="Arial"/>
                </a:rPr>
                <a:t>ADD ROUND POINTS</a:t>
              </a:r>
            </a:p>
          </p:txBody>
        </p:sp>
      </p:grpSp>
      <p:pic>
        <p:nvPicPr>
          <p:cNvPr id="411" name="X3" hidden="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71189" y="2350115"/>
            <a:ext cx="7543800" cy="2879246"/>
          </a:xfrm>
          <a:prstGeom prst="rect">
            <a:avLst/>
          </a:prstGeom>
        </p:spPr>
      </p:pic>
      <p:pic>
        <p:nvPicPr>
          <p:cNvPr id="412" name="X2" hidden="1"/>
          <p:cNvPicPr>
            <a:picLocks noChangeAspect="1"/>
          </p:cNvPicPr>
          <p:nvPr/>
        </p:nvPicPr>
        <p:blipFill rotWithShape="1">
          <a:blip r:embed="rId7">
            <a:extLst>
              <a:ext uri="{28A0092B-C50C-407E-A947-70E740481C1C}">
                <a14:useLocalDpi xmlns:a14="http://schemas.microsoft.com/office/drawing/2010/main" val="0"/>
              </a:ext>
            </a:extLst>
          </a:blip>
          <a:srcRect r="33333"/>
          <a:stretch/>
        </p:blipFill>
        <p:spPr>
          <a:xfrm>
            <a:off x="2028489" y="2350115"/>
            <a:ext cx="5029200" cy="2879246"/>
          </a:xfrm>
          <a:prstGeom prst="rect">
            <a:avLst/>
          </a:prstGeom>
        </p:spPr>
      </p:pic>
      <p:pic>
        <p:nvPicPr>
          <p:cNvPr id="413" name="X1" hidden="1"/>
          <p:cNvPicPr>
            <a:picLocks noChangeAspect="1"/>
          </p:cNvPicPr>
          <p:nvPr/>
        </p:nvPicPr>
        <p:blipFill rotWithShape="1">
          <a:blip r:embed="rId7">
            <a:extLst>
              <a:ext uri="{28A0092B-C50C-407E-A947-70E740481C1C}">
                <a14:useLocalDpi xmlns:a14="http://schemas.microsoft.com/office/drawing/2010/main" val="0"/>
              </a:ext>
            </a:extLst>
          </a:blip>
          <a:srcRect r="67198"/>
          <a:stretch/>
        </p:blipFill>
        <p:spPr>
          <a:xfrm>
            <a:off x="3305836" y="2350115"/>
            <a:ext cx="2474507" cy="2879246"/>
          </a:xfrm>
          <a:prstGeom prst="rect">
            <a:avLst/>
          </a:prstGeom>
        </p:spPr>
      </p:pic>
      <p:pic>
        <p:nvPicPr>
          <p:cNvPr id="295" name="Picture 20"/>
          <p:cNvPicPr>
            <a:picLocks noChangeAspect="1" noChangeArrowheads="1"/>
          </p:cNvPicPr>
          <p:nvPr/>
        </p:nvPicPr>
        <p:blipFill>
          <a:blip r:embed="rId8" cstate="print">
            <a:extLst>
              <a:ext uri="{28A0092B-C50C-407E-A947-70E740481C1C}">
                <a14:useLocalDpi xmlns:a14="http://schemas.microsoft.com/office/drawing/2010/main" val="0"/>
              </a:ext>
            </a:extLst>
          </a:blip>
          <a:stretch>
            <a:fillRect/>
          </a:stretch>
        </p:blipFill>
        <p:spPr bwMode="auto">
          <a:xfrm>
            <a:off x="4459225" y="3022984"/>
            <a:ext cx="3440397" cy="2321597"/>
          </a:xfrm>
          <a:prstGeom prst="rect">
            <a:avLst/>
          </a:prstGeom>
          <a:noFill/>
          <a:extLst>
            <a:ext uri="{909E8E84-426E-40DD-AFC4-6F175D3DCCD1}">
              <a14:hiddenFill xmlns:a14="http://schemas.microsoft.com/office/drawing/2010/main">
                <a:solidFill>
                  <a:srgbClr val="FFFFFF"/>
                </a:solidFill>
              </a14:hiddenFill>
            </a:ext>
          </a:extLst>
        </p:spPr>
      </p:pic>
      <p:sp>
        <p:nvSpPr>
          <p:cNvPr id="297" name="Rectangle 296"/>
          <p:cNvSpPr/>
          <p:nvPr/>
        </p:nvSpPr>
        <p:spPr>
          <a:xfrm>
            <a:off x="1687417" y="972168"/>
            <a:ext cx="5910894" cy="927349"/>
          </a:xfrm>
          <a:prstGeom prst="rect">
            <a:avLst/>
          </a:prstGeom>
          <a:solidFill>
            <a:srgbClr val="FFC000"/>
          </a:solidFill>
          <a:ln>
            <a:noFill/>
          </a:ln>
          <a:effectLst>
            <a:outerShdw blurRad="368300" sx="102000" sy="102000" algn="ctr" rotWithShape="0">
              <a:schemeClr val="tx1">
                <a:alpha val="86000"/>
              </a:scheme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98" name="TextBox 297"/>
          <p:cNvSpPr txBox="1"/>
          <p:nvPr/>
        </p:nvSpPr>
        <p:spPr>
          <a:xfrm>
            <a:off x="1786936" y="996357"/>
            <a:ext cx="5654174"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dirty="0">
                <a:ln w="22225">
                  <a:solidFill>
                    <a:srgbClr val="ED7D31"/>
                  </a:solidFill>
                  <a:prstDash val="solid"/>
                </a:ln>
                <a:solidFill>
                  <a:srgbClr val="FFFFFF"/>
                </a:solidFill>
                <a:effectLst/>
                <a:uLnTx/>
                <a:uFillTx/>
                <a:latin typeface="Impact" panose="020B0806030902050204" pitchFamily="34" charset="0"/>
                <a:cs typeface="Arial"/>
                <a:sym typeface="Arial"/>
              </a:rPr>
              <a:t>Which County/Funded Partners Conducted the most Breathe trainings in grant year 1? </a:t>
            </a:r>
          </a:p>
        </p:txBody>
      </p:sp>
      <p:sp>
        <p:nvSpPr>
          <p:cNvPr id="3" name="5-Point Star 2"/>
          <p:cNvSpPr/>
          <p:nvPr/>
        </p:nvSpPr>
        <p:spPr>
          <a:xfrm>
            <a:off x="320982" y="4581826"/>
            <a:ext cx="999461" cy="898451"/>
          </a:xfrm>
          <a:prstGeom prst="star5">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00" name="5-Point Star 299"/>
          <p:cNvSpPr/>
          <p:nvPr/>
        </p:nvSpPr>
        <p:spPr>
          <a:xfrm>
            <a:off x="322651" y="2301816"/>
            <a:ext cx="999461" cy="898451"/>
          </a:xfrm>
          <a:prstGeom prst="star5">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01" name="5-Point Star 300"/>
          <p:cNvSpPr/>
          <p:nvPr/>
        </p:nvSpPr>
        <p:spPr>
          <a:xfrm>
            <a:off x="322651" y="3476069"/>
            <a:ext cx="999461" cy="89845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02" name="5-Point Star 301"/>
          <p:cNvSpPr/>
          <p:nvPr/>
        </p:nvSpPr>
        <p:spPr>
          <a:xfrm>
            <a:off x="320982" y="1153501"/>
            <a:ext cx="999461" cy="89845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07" name="5-Point Star 306"/>
          <p:cNvSpPr/>
          <p:nvPr/>
        </p:nvSpPr>
        <p:spPr>
          <a:xfrm>
            <a:off x="7832529" y="2301816"/>
            <a:ext cx="999461" cy="89845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08" name="5-Point Star 307"/>
          <p:cNvSpPr/>
          <p:nvPr/>
        </p:nvSpPr>
        <p:spPr>
          <a:xfrm>
            <a:off x="7843156" y="1153501"/>
            <a:ext cx="999461" cy="89845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17" name="5-Point Star 316"/>
          <p:cNvSpPr/>
          <p:nvPr/>
        </p:nvSpPr>
        <p:spPr>
          <a:xfrm>
            <a:off x="7843156" y="3476069"/>
            <a:ext cx="999461" cy="89845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18" name="5-Point Star 317"/>
          <p:cNvSpPr/>
          <p:nvPr/>
        </p:nvSpPr>
        <p:spPr>
          <a:xfrm>
            <a:off x="7832529" y="4581826"/>
            <a:ext cx="999461" cy="89845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 name="Rectangle 1"/>
          <p:cNvSpPr/>
          <p:nvPr/>
        </p:nvSpPr>
        <p:spPr>
          <a:xfrm>
            <a:off x="4502719" y="3082752"/>
            <a:ext cx="138564" cy="692497"/>
          </a:xfrm>
          <a:prstGeom prst="rect">
            <a:avLst/>
          </a:prstGeom>
          <a:noFill/>
        </p:spPr>
        <p:txBody>
          <a:bodyPr wrap="none" lIns="68580" tIns="34290" rIns="68580" bIns="3429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4050" b="1" i="0" u="none" strike="noStrike" kern="0" cap="none" spc="0" normalizeH="0" baseline="0" noProof="0" dirty="0">
              <a:ln w="22225">
                <a:solidFill>
                  <a:srgbClr val="ED7D31"/>
                </a:solidFill>
                <a:prstDash val="solid"/>
              </a:ln>
              <a:solidFill>
                <a:srgbClr val="ED7D31">
                  <a:lumMod val="40000"/>
                  <a:lumOff val="60000"/>
                </a:srgbClr>
              </a:solidFill>
              <a:effectLst/>
              <a:uLnTx/>
              <a:uFillTx/>
              <a:latin typeface="Arial"/>
              <a:cs typeface="Arial"/>
              <a:sym typeface="Arial"/>
            </a:endParaRPr>
          </a:p>
        </p:txBody>
      </p:sp>
    </p:spTree>
    <p:extLst>
      <p:ext uri="{BB962C8B-B14F-4D97-AF65-F5344CB8AC3E}">
        <p14:creationId xmlns:p14="http://schemas.microsoft.com/office/powerpoint/2010/main" val="1127840714"/>
      </p:ext>
    </p:extLst>
  </p:cSld>
  <p:clrMapOvr>
    <a:masterClrMapping/>
  </p:clrMapOvr>
  <mc:AlternateContent xmlns:mc="http://schemas.openxmlformats.org/markup-compatibility/2006" xmlns:p14="http://schemas.microsoft.com/office/powerpoint/2010/main">
    <mc:Choice Requires="p14">
      <p:transition spd="slow" p14:dur="800" advClick="0">
        <p14:flythrough/>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2" nodeType="withEffect">
                                  <p:stCondLst>
                                    <p:cond delay="6000"/>
                                  </p:stCondLst>
                                  <p:childTnLst>
                                    <p:set>
                                      <p:cBhvr>
                                        <p:cTn id="6" dur="1" fill="hold">
                                          <p:stCondLst>
                                            <p:cond delay="0"/>
                                          </p:stCondLst>
                                        </p:cTn>
                                        <p:tgtEl>
                                          <p:spTgt spid="378"/>
                                        </p:tgtEl>
                                        <p:attrNameLst>
                                          <p:attrName>style.visibility</p:attrName>
                                        </p:attrNameLst>
                                      </p:cBhvr>
                                      <p:to>
                                        <p:strVal val="visible"/>
                                      </p:to>
                                    </p:set>
                                    <p:animEffect transition="in" filter="fade">
                                      <p:cBhvr>
                                        <p:cTn id="7" dur="500"/>
                                        <p:tgtEl>
                                          <p:spTgt spid="378"/>
                                        </p:tgtEl>
                                      </p:cBhvr>
                                    </p:animEffect>
                                  </p:childTnLst>
                                  <p:subTnLst>
                                    <p:audio>
                                      <p:cMediaNode>
                                        <p:cTn display="0" masterRel="sameClick">
                                          <p:stCondLst>
                                            <p:cond evt="begin" delay="0">
                                              <p:tn val="5"/>
                                            </p:cond>
                                          </p:stCondLst>
                                          <p:endCondLst>
                                            <p:cond evt="onStopAudio" delay="0">
                                              <p:tgtEl>
                                                <p:sldTgt/>
                                              </p:tgtEl>
                                            </p:cond>
                                          </p:endCondLst>
                                        </p:cTn>
                                        <p:tgtEl>
                                          <p:sndTgt r:embed="rId3" name="cff-thwip.wav"/>
                                        </p:tgtEl>
                                      </p:cMediaNode>
                                    </p:audio>
                                  </p:subTnLst>
                                </p:cTn>
                              </p:par>
                              <p:par>
                                <p:cTn id="8" presetID="63" presetClass="path" presetSubtype="0" accel="50000" decel="50000" fill="hold" grpId="3" nodeType="withEffect">
                                  <p:stCondLst>
                                    <p:cond delay="6000"/>
                                  </p:stCondLst>
                                  <p:childTnLst>
                                    <p:animMotion origin="layout" path="M -2.08333E-6 3.7037E-7 L 0.25 3.7037E-7 " pathEditMode="relative" rAng="0" ptsTypes="AA">
                                      <p:cBhvr>
                                        <p:cTn id="9" dur="250" spd="-100000" fill="hold"/>
                                        <p:tgtEl>
                                          <p:spTgt spid="378"/>
                                        </p:tgtEl>
                                        <p:attrNameLst>
                                          <p:attrName>ppt_x</p:attrName>
                                          <p:attrName>ppt_y</p:attrName>
                                        </p:attrNameLst>
                                      </p:cBhvr>
                                      <p:rCtr x="12500" y="0"/>
                                    </p:animMotion>
                                  </p:childTnLst>
                                </p:cTn>
                              </p:par>
                              <p:par>
                                <p:cTn id="10" presetID="10" presetClass="entr" presetSubtype="0" fill="hold" grpId="2" nodeType="withEffect">
                                  <p:stCondLst>
                                    <p:cond delay="6250"/>
                                  </p:stCondLst>
                                  <p:childTnLst>
                                    <p:set>
                                      <p:cBhvr>
                                        <p:cTn id="11" dur="1" fill="hold">
                                          <p:stCondLst>
                                            <p:cond delay="0"/>
                                          </p:stCondLst>
                                        </p:cTn>
                                        <p:tgtEl>
                                          <p:spTgt spid="377"/>
                                        </p:tgtEl>
                                        <p:attrNameLst>
                                          <p:attrName>style.visibility</p:attrName>
                                        </p:attrNameLst>
                                      </p:cBhvr>
                                      <p:to>
                                        <p:strVal val="visible"/>
                                      </p:to>
                                    </p:set>
                                    <p:animEffect transition="in" filter="fade">
                                      <p:cBhvr>
                                        <p:cTn id="12" dur="500"/>
                                        <p:tgtEl>
                                          <p:spTgt spid="377"/>
                                        </p:tgtEl>
                                      </p:cBhvr>
                                    </p:animEffect>
                                  </p:childTnLst>
                                  <p:subTnLst>
                                    <p:audio>
                                      <p:cMediaNode>
                                        <p:cTn display="0" masterRel="sameClick">
                                          <p:stCondLst>
                                            <p:cond evt="begin" delay="0">
                                              <p:tn val="10"/>
                                            </p:cond>
                                          </p:stCondLst>
                                          <p:endCondLst>
                                            <p:cond evt="onStopAudio" delay="0">
                                              <p:tgtEl>
                                                <p:sldTgt/>
                                              </p:tgtEl>
                                            </p:cond>
                                          </p:endCondLst>
                                        </p:cTn>
                                        <p:tgtEl>
                                          <p:sndTgt r:embed="rId3" name="cff-thwip.wav"/>
                                        </p:tgtEl>
                                      </p:cMediaNode>
                                    </p:audio>
                                  </p:subTnLst>
                                </p:cTn>
                              </p:par>
                              <p:par>
                                <p:cTn id="13" presetID="63" presetClass="path" presetSubtype="0" accel="50000" decel="50000" fill="hold" grpId="3" nodeType="withEffect">
                                  <p:stCondLst>
                                    <p:cond delay="6250"/>
                                  </p:stCondLst>
                                  <p:childTnLst>
                                    <p:animMotion origin="layout" path="M -2.08333E-6 4.81481E-6 L 0.25 4.81481E-6 " pathEditMode="relative" rAng="0" ptsTypes="AA">
                                      <p:cBhvr>
                                        <p:cTn id="14" dur="250" spd="-100000" fill="hold"/>
                                        <p:tgtEl>
                                          <p:spTgt spid="377"/>
                                        </p:tgtEl>
                                        <p:attrNameLst>
                                          <p:attrName>ppt_x</p:attrName>
                                          <p:attrName>ppt_y</p:attrName>
                                        </p:attrNameLst>
                                      </p:cBhvr>
                                      <p:rCtr x="12500" y="0"/>
                                    </p:animMotion>
                                  </p:childTnLst>
                                </p:cTn>
                              </p:par>
                              <p:par>
                                <p:cTn id="15" presetID="10" presetClass="entr" presetSubtype="0" fill="hold" grpId="2" nodeType="withEffect">
                                  <p:stCondLst>
                                    <p:cond delay="6500"/>
                                  </p:stCondLst>
                                  <p:childTnLst>
                                    <p:set>
                                      <p:cBhvr>
                                        <p:cTn id="16" dur="1" fill="hold">
                                          <p:stCondLst>
                                            <p:cond delay="0"/>
                                          </p:stCondLst>
                                        </p:cTn>
                                        <p:tgtEl>
                                          <p:spTgt spid="376"/>
                                        </p:tgtEl>
                                        <p:attrNameLst>
                                          <p:attrName>style.visibility</p:attrName>
                                        </p:attrNameLst>
                                      </p:cBhvr>
                                      <p:to>
                                        <p:strVal val="visible"/>
                                      </p:to>
                                    </p:set>
                                    <p:animEffect transition="in" filter="fade">
                                      <p:cBhvr>
                                        <p:cTn id="17" dur="500"/>
                                        <p:tgtEl>
                                          <p:spTgt spid="376"/>
                                        </p:tgtEl>
                                      </p:cBhvr>
                                    </p:animEffect>
                                  </p:childTnLst>
                                  <p:subTnLst>
                                    <p:audio>
                                      <p:cMediaNode>
                                        <p:cTn display="0" masterRel="sameClick">
                                          <p:stCondLst>
                                            <p:cond evt="begin" delay="0">
                                              <p:tn val="15"/>
                                            </p:cond>
                                          </p:stCondLst>
                                          <p:endCondLst>
                                            <p:cond evt="onStopAudio" delay="0">
                                              <p:tgtEl>
                                                <p:sldTgt/>
                                              </p:tgtEl>
                                            </p:cond>
                                          </p:endCondLst>
                                        </p:cTn>
                                        <p:tgtEl>
                                          <p:sndTgt r:embed="rId3" name="cff-thwip.wav"/>
                                        </p:tgtEl>
                                      </p:cMediaNode>
                                    </p:audio>
                                  </p:subTnLst>
                                </p:cTn>
                              </p:par>
                              <p:par>
                                <p:cTn id="18" presetID="63" presetClass="path" presetSubtype="0" accel="50000" decel="50000" fill="hold" grpId="3" nodeType="withEffect">
                                  <p:stCondLst>
                                    <p:cond delay="6500"/>
                                  </p:stCondLst>
                                  <p:childTnLst>
                                    <p:animMotion origin="layout" path="M -2.08333E-6 -7.40741E-7 L 0.25 -7.40741E-7 " pathEditMode="relative" rAng="0" ptsTypes="AA">
                                      <p:cBhvr>
                                        <p:cTn id="19" dur="250" spd="-100000" fill="hold"/>
                                        <p:tgtEl>
                                          <p:spTgt spid="376"/>
                                        </p:tgtEl>
                                        <p:attrNameLst>
                                          <p:attrName>ppt_x</p:attrName>
                                          <p:attrName>ppt_y</p:attrName>
                                        </p:attrNameLst>
                                      </p:cBhvr>
                                      <p:rCtr x="12500" y="0"/>
                                    </p:animMotion>
                                  </p:childTnLst>
                                </p:cTn>
                              </p:par>
                              <p:par>
                                <p:cTn id="20" presetID="10" presetClass="entr" presetSubtype="0" fill="hold" grpId="2" nodeType="withEffect">
                                  <p:stCondLst>
                                    <p:cond delay="6750"/>
                                  </p:stCondLst>
                                  <p:childTnLst>
                                    <p:set>
                                      <p:cBhvr>
                                        <p:cTn id="21" dur="1" fill="hold">
                                          <p:stCondLst>
                                            <p:cond delay="0"/>
                                          </p:stCondLst>
                                        </p:cTn>
                                        <p:tgtEl>
                                          <p:spTgt spid="375"/>
                                        </p:tgtEl>
                                        <p:attrNameLst>
                                          <p:attrName>style.visibility</p:attrName>
                                        </p:attrNameLst>
                                      </p:cBhvr>
                                      <p:to>
                                        <p:strVal val="visible"/>
                                      </p:to>
                                    </p:set>
                                    <p:animEffect transition="in" filter="fade">
                                      <p:cBhvr>
                                        <p:cTn id="22" dur="500"/>
                                        <p:tgtEl>
                                          <p:spTgt spid="375"/>
                                        </p:tgtEl>
                                      </p:cBhvr>
                                    </p:animEffect>
                                  </p:childTnLst>
                                  <p:subTnLst>
                                    <p:audio>
                                      <p:cMediaNode>
                                        <p:cTn display="0" masterRel="sameClick">
                                          <p:stCondLst>
                                            <p:cond evt="begin" delay="0">
                                              <p:tn val="20"/>
                                            </p:cond>
                                          </p:stCondLst>
                                          <p:endCondLst>
                                            <p:cond evt="onStopAudio" delay="0">
                                              <p:tgtEl>
                                                <p:sldTgt/>
                                              </p:tgtEl>
                                            </p:cond>
                                          </p:endCondLst>
                                        </p:cTn>
                                        <p:tgtEl>
                                          <p:sndTgt r:embed="rId3" name="cff-thwip.wav"/>
                                        </p:tgtEl>
                                      </p:cMediaNode>
                                    </p:audio>
                                  </p:subTnLst>
                                </p:cTn>
                              </p:par>
                              <p:par>
                                <p:cTn id="23" presetID="63" presetClass="path" presetSubtype="0" accel="50000" decel="50000" fill="hold" grpId="3" nodeType="withEffect">
                                  <p:stCondLst>
                                    <p:cond delay="6750"/>
                                  </p:stCondLst>
                                  <p:childTnLst>
                                    <p:animMotion origin="layout" path="M -2.08333E-6 -1.85185E-6 L 0.25 -1.85185E-6 " pathEditMode="relative" rAng="0" ptsTypes="AA">
                                      <p:cBhvr>
                                        <p:cTn id="24" dur="250" spd="-100000" fill="hold"/>
                                        <p:tgtEl>
                                          <p:spTgt spid="375"/>
                                        </p:tgtEl>
                                        <p:attrNameLst>
                                          <p:attrName>ppt_x</p:attrName>
                                          <p:attrName>ppt_y</p:attrName>
                                        </p:attrNameLst>
                                      </p:cBhvr>
                                      <p:rCtr x="12500" y="0"/>
                                    </p:animMotion>
                                  </p:childTnLst>
                                </p:cTn>
                              </p:par>
                              <p:par>
                                <p:cTn id="25" presetID="10" presetClass="entr" presetSubtype="0" fill="hold" grpId="2" nodeType="withEffect">
                                  <p:stCondLst>
                                    <p:cond delay="7000"/>
                                  </p:stCondLst>
                                  <p:childTnLst>
                                    <p:set>
                                      <p:cBhvr>
                                        <p:cTn id="26" dur="1" fill="hold">
                                          <p:stCondLst>
                                            <p:cond delay="0"/>
                                          </p:stCondLst>
                                        </p:cTn>
                                        <p:tgtEl>
                                          <p:spTgt spid="374"/>
                                        </p:tgtEl>
                                        <p:attrNameLst>
                                          <p:attrName>style.visibility</p:attrName>
                                        </p:attrNameLst>
                                      </p:cBhvr>
                                      <p:to>
                                        <p:strVal val="visible"/>
                                      </p:to>
                                    </p:set>
                                    <p:animEffect transition="in" filter="fade">
                                      <p:cBhvr>
                                        <p:cTn id="27" dur="500"/>
                                        <p:tgtEl>
                                          <p:spTgt spid="374"/>
                                        </p:tgtEl>
                                      </p:cBhvr>
                                    </p:animEffect>
                                  </p:childTnLst>
                                  <p:subTnLst>
                                    <p:audio>
                                      <p:cMediaNode>
                                        <p:cTn display="0" masterRel="sameClick">
                                          <p:stCondLst>
                                            <p:cond evt="begin" delay="0">
                                              <p:tn val="25"/>
                                            </p:cond>
                                          </p:stCondLst>
                                          <p:endCondLst>
                                            <p:cond evt="onStopAudio" delay="0">
                                              <p:tgtEl>
                                                <p:sldTgt/>
                                              </p:tgtEl>
                                            </p:cond>
                                          </p:endCondLst>
                                        </p:cTn>
                                        <p:tgtEl>
                                          <p:sndTgt r:embed="rId3" name="cff-thwip.wav"/>
                                        </p:tgtEl>
                                      </p:cMediaNode>
                                    </p:audio>
                                  </p:subTnLst>
                                </p:cTn>
                              </p:par>
                              <p:par>
                                <p:cTn id="28" presetID="63" presetClass="path" presetSubtype="0" accel="50000" decel="50000" fill="hold" grpId="3" nodeType="withEffect">
                                  <p:stCondLst>
                                    <p:cond delay="7000"/>
                                  </p:stCondLst>
                                  <p:childTnLst>
                                    <p:animMotion origin="layout" path="M 8.33333E-7 3.7037E-7 L 0.25 3.7037E-7 " pathEditMode="relative" rAng="0" ptsTypes="AA">
                                      <p:cBhvr>
                                        <p:cTn id="29" dur="250" spd="-100000" fill="hold"/>
                                        <p:tgtEl>
                                          <p:spTgt spid="374"/>
                                        </p:tgtEl>
                                        <p:attrNameLst>
                                          <p:attrName>ppt_x</p:attrName>
                                          <p:attrName>ppt_y</p:attrName>
                                        </p:attrNameLst>
                                      </p:cBhvr>
                                      <p:rCtr x="12500" y="0"/>
                                    </p:animMotion>
                                  </p:childTnLst>
                                </p:cTn>
                              </p:par>
                              <p:par>
                                <p:cTn id="30" presetID="53" presetClass="entr" presetSubtype="0" fill="hold" nodeType="withEffect">
                                  <p:stCondLst>
                                    <p:cond delay="0"/>
                                  </p:stCondLst>
                                  <p:childTnLst>
                                    <p:set>
                                      <p:cBhvr>
                                        <p:cTn id="31" dur="1" fill="hold">
                                          <p:stCondLst>
                                            <p:cond delay="0"/>
                                          </p:stCondLst>
                                        </p:cTn>
                                        <p:tgtEl>
                                          <p:spTgt spid="295"/>
                                        </p:tgtEl>
                                        <p:attrNameLst>
                                          <p:attrName>style.visibility</p:attrName>
                                        </p:attrNameLst>
                                      </p:cBhvr>
                                      <p:to>
                                        <p:strVal val="visible"/>
                                      </p:to>
                                    </p:set>
                                    <p:anim calcmode="lin" valueType="num">
                                      <p:cBhvr>
                                        <p:cTn id="32" dur="2000" fill="hold"/>
                                        <p:tgtEl>
                                          <p:spTgt spid="295"/>
                                        </p:tgtEl>
                                        <p:attrNameLst>
                                          <p:attrName>ppt_w</p:attrName>
                                        </p:attrNameLst>
                                      </p:cBhvr>
                                      <p:tavLst>
                                        <p:tav tm="0">
                                          <p:val>
                                            <p:fltVal val="0"/>
                                          </p:val>
                                        </p:tav>
                                        <p:tav tm="100000">
                                          <p:val>
                                            <p:strVal val="#ppt_w"/>
                                          </p:val>
                                        </p:tav>
                                      </p:tavLst>
                                    </p:anim>
                                    <p:anim calcmode="lin" valueType="num">
                                      <p:cBhvr>
                                        <p:cTn id="33" dur="2000" fill="hold"/>
                                        <p:tgtEl>
                                          <p:spTgt spid="295"/>
                                        </p:tgtEl>
                                        <p:attrNameLst>
                                          <p:attrName>ppt_h</p:attrName>
                                        </p:attrNameLst>
                                      </p:cBhvr>
                                      <p:tavLst>
                                        <p:tav tm="0">
                                          <p:val>
                                            <p:fltVal val="0"/>
                                          </p:val>
                                        </p:tav>
                                        <p:tav tm="100000">
                                          <p:val>
                                            <p:strVal val="#ppt_h"/>
                                          </p:val>
                                        </p:tav>
                                      </p:tavLst>
                                    </p:anim>
                                    <p:animEffect transition="in" filter="fade">
                                      <p:cBhvr>
                                        <p:cTn id="34" dur="2000"/>
                                        <p:tgtEl>
                                          <p:spTgt spid="29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5" restart="whenNotActive" fill="hold" evtFilter="cancelBubble" nodeType="interactiveSeq">
                <p:stCondLst>
                  <p:cond evt="onClick" delay="0">
                    <p:tgtEl>
                      <p:spTgt spid="378"/>
                    </p:tgtEl>
                  </p:cond>
                </p:stCondLst>
                <p:endSync evt="end" delay="0">
                  <p:rtn val="all"/>
                </p:endSync>
                <p:childTnLst>
                  <p:par>
                    <p:cTn id="36" fill="hold">
                      <p:stCondLst>
                        <p:cond delay="0"/>
                      </p:stCondLst>
                      <p:childTnLst>
                        <p:par>
                          <p:cTn id="37" fill="hold">
                            <p:stCondLst>
                              <p:cond delay="0"/>
                            </p:stCondLst>
                            <p:childTnLst>
                              <p:par>
                                <p:cTn id="38" presetID="19" presetClass="exit" presetSubtype="5" fill="hold" grpId="0" nodeType="withEffect">
                                  <p:stCondLst>
                                    <p:cond delay="0"/>
                                  </p:stCondLst>
                                  <p:childTnLst>
                                    <p:anim calcmode="lin" valueType="num">
                                      <p:cBhvr>
                                        <p:cTn id="39" dur="1200"/>
                                        <p:tgtEl>
                                          <p:spTgt spid="306"/>
                                        </p:tgtEl>
                                        <p:attrNameLst>
                                          <p:attrName>ppt_w</p:attrName>
                                        </p:attrNameLst>
                                      </p:cBhvr>
                                      <p:tavLst>
                                        <p:tav tm="0">
                                          <p:val>
                                            <p:strVal val="ppt_w"/>
                                          </p:val>
                                        </p:tav>
                                        <p:tav tm="100000">
                                          <p:val>
                                            <p:strVal val="ppt_w"/>
                                          </p:val>
                                        </p:tav>
                                      </p:tavLst>
                                    </p:anim>
                                    <p:anim calcmode="lin" valueType="num">
                                      <p:cBhvr>
                                        <p:cTn id="40" dur="1200"/>
                                        <p:tgtEl>
                                          <p:spTgt spid="306"/>
                                        </p:tgtEl>
                                        <p:attrNameLst>
                                          <p:attrName>ppt_h</p:attrName>
                                        </p:attrNameLst>
                                      </p:cBhvr>
                                      <p:tavLst>
                                        <p:tav tm="0">
                                          <p:val>
                                            <p:strVal val="ppt_h"/>
                                          </p:val>
                                        </p:tav>
                                        <p:tav tm="5000">
                                          <p:val>
                                            <p:strVal val="0.92*ppt_h"/>
                                          </p:val>
                                        </p:tav>
                                        <p:tav tm="10000">
                                          <p:val>
                                            <p:strVal val="0.71*ppt_h"/>
                                          </p:val>
                                        </p:tav>
                                        <p:tav tm="15000">
                                          <p:val>
                                            <p:strVal val="0.38*ppt_h"/>
                                          </p:val>
                                        </p:tav>
                                        <p:tav tm="20000">
                                          <p:val>
                                            <p:fltVal val="0"/>
                                          </p:val>
                                        </p:tav>
                                        <p:tav tm="25000">
                                          <p:val>
                                            <p:strVal val="-0.38*ppt_h"/>
                                          </p:val>
                                        </p:tav>
                                        <p:tav tm="30000">
                                          <p:val>
                                            <p:strVal val="-0.71*ppt_h"/>
                                          </p:val>
                                        </p:tav>
                                        <p:tav tm="35000">
                                          <p:val>
                                            <p:strVal val="-0.92*ppt_h"/>
                                          </p:val>
                                        </p:tav>
                                        <p:tav tm="40000">
                                          <p:val>
                                            <p:strVal val="-ppt_h"/>
                                          </p:val>
                                        </p:tav>
                                        <p:tav tm="45000">
                                          <p:val>
                                            <p:strVal val="-0.92*ppt_h"/>
                                          </p:val>
                                        </p:tav>
                                        <p:tav tm="50000">
                                          <p:val>
                                            <p:strVal val="-0.71*ppt_h"/>
                                          </p:val>
                                        </p:tav>
                                        <p:tav tm="55000">
                                          <p:val>
                                            <p:strVal val="-0.38*ppt_h"/>
                                          </p:val>
                                        </p:tav>
                                        <p:tav tm="60000">
                                          <p:val>
                                            <p:fltVal val="0"/>
                                          </p:val>
                                        </p:tav>
                                        <p:tav tm="65000">
                                          <p:val>
                                            <p:strVal val="0.38*ppt_h"/>
                                          </p:val>
                                        </p:tav>
                                        <p:tav tm="70000">
                                          <p:val>
                                            <p:strVal val="0.71*ppt_h"/>
                                          </p:val>
                                        </p:tav>
                                        <p:tav tm="75000">
                                          <p:val>
                                            <p:strVal val="0.92*ppt_h"/>
                                          </p:val>
                                        </p:tav>
                                        <p:tav tm="80000">
                                          <p:val>
                                            <p:strVal val="ppt_h"/>
                                          </p:val>
                                        </p:tav>
                                        <p:tav tm="85000">
                                          <p:val>
                                            <p:strVal val="0.92*ppt_h"/>
                                          </p:val>
                                        </p:tav>
                                        <p:tav tm="90000">
                                          <p:val>
                                            <p:strVal val="0.71*ppt_h"/>
                                          </p:val>
                                        </p:tav>
                                        <p:tav tm="95000">
                                          <p:val>
                                            <p:strVal val="0.38*ppt_h"/>
                                          </p:val>
                                        </p:tav>
                                        <p:tav tm="100000">
                                          <p:val>
                                            <p:fltVal val="0"/>
                                          </p:val>
                                        </p:tav>
                                      </p:tavLst>
                                    </p:anim>
                                    <p:set>
                                      <p:cBhvr>
                                        <p:cTn id="41" dur="1" fill="hold">
                                          <p:stCondLst>
                                            <p:cond delay="1199"/>
                                          </p:stCondLst>
                                        </p:cTn>
                                        <p:tgtEl>
                                          <p:spTgt spid="306"/>
                                        </p:tgtEl>
                                        <p:attrNameLst>
                                          <p:attrName>style.visibility</p:attrName>
                                        </p:attrNameLst>
                                      </p:cBhvr>
                                      <p:to>
                                        <p:strVal val="hidden"/>
                                      </p:to>
                                    </p:set>
                                  </p:childTnLst>
                                </p:cTn>
                              </p:par>
                              <p:par>
                                <p:cTn id="42" presetID="19" presetClass="exit" presetSubtype="5" fill="hold" grpId="0" nodeType="withEffect">
                                  <p:stCondLst>
                                    <p:cond delay="0"/>
                                  </p:stCondLst>
                                  <p:childTnLst>
                                    <p:anim calcmode="lin" valueType="num">
                                      <p:cBhvr>
                                        <p:cTn id="43" dur="1200"/>
                                        <p:tgtEl>
                                          <p:spTgt spid="378"/>
                                        </p:tgtEl>
                                        <p:attrNameLst>
                                          <p:attrName>ppt_w</p:attrName>
                                        </p:attrNameLst>
                                      </p:cBhvr>
                                      <p:tavLst>
                                        <p:tav tm="0">
                                          <p:val>
                                            <p:strVal val="ppt_w"/>
                                          </p:val>
                                        </p:tav>
                                        <p:tav tm="100000">
                                          <p:val>
                                            <p:strVal val="ppt_w"/>
                                          </p:val>
                                        </p:tav>
                                      </p:tavLst>
                                    </p:anim>
                                    <p:anim calcmode="lin" valueType="num">
                                      <p:cBhvr>
                                        <p:cTn id="44" dur="1200"/>
                                        <p:tgtEl>
                                          <p:spTgt spid="378"/>
                                        </p:tgtEl>
                                        <p:attrNameLst>
                                          <p:attrName>ppt_h</p:attrName>
                                        </p:attrNameLst>
                                      </p:cBhvr>
                                      <p:tavLst>
                                        <p:tav tm="0">
                                          <p:val>
                                            <p:strVal val="ppt_h"/>
                                          </p:val>
                                        </p:tav>
                                        <p:tav tm="5000">
                                          <p:val>
                                            <p:strVal val="0.92*ppt_h"/>
                                          </p:val>
                                        </p:tav>
                                        <p:tav tm="10000">
                                          <p:val>
                                            <p:strVal val="0.71*ppt_h"/>
                                          </p:val>
                                        </p:tav>
                                        <p:tav tm="15000">
                                          <p:val>
                                            <p:strVal val="0.38*ppt_h"/>
                                          </p:val>
                                        </p:tav>
                                        <p:tav tm="20000">
                                          <p:val>
                                            <p:fltVal val="0"/>
                                          </p:val>
                                        </p:tav>
                                        <p:tav tm="25000">
                                          <p:val>
                                            <p:strVal val="-0.38*ppt_h"/>
                                          </p:val>
                                        </p:tav>
                                        <p:tav tm="30000">
                                          <p:val>
                                            <p:strVal val="-0.71*ppt_h"/>
                                          </p:val>
                                        </p:tav>
                                        <p:tav tm="35000">
                                          <p:val>
                                            <p:strVal val="-0.92*ppt_h"/>
                                          </p:val>
                                        </p:tav>
                                        <p:tav tm="40000">
                                          <p:val>
                                            <p:strVal val="-ppt_h"/>
                                          </p:val>
                                        </p:tav>
                                        <p:tav tm="45000">
                                          <p:val>
                                            <p:strVal val="-0.92*ppt_h"/>
                                          </p:val>
                                        </p:tav>
                                        <p:tav tm="50000">
                                          <p:val>
                                            <p:strVal val="-0.71*ppt_h"/>
                                          </p:val>
                                        </p:tav>
                                        <p:tav tm="55000">
                                          <p:val>
                                            <p:strVal val="-0.38*ppt_h"/>
                                          </p:val>
                                        </p:tav>
                                        <p:tav tm="60000">
                                          <p:val>
                                            <p:fltVal val="0"/>
                                          </p:val>
                                        </p:tav>
                                        <p:tav tm="65000">
                                          <p:val>
                                            <p:strVal val="0.38*ppt_h"/>
                                          </p:val>
                                        </p:tav>
                                        <p:tav tm="70000">
                                          <p:val>
                                            <p:strVal val="0.71*ppt_h"/>
                                          </p:val>
                                        </p:tav>
                                        <p:tav tm="75000">
                                          <p:val>
                                            <p:strVal val="0.92*ppt_h"/>
                                          </p:val>
                                        </p:tav>
                                        <p:tav tm="80000">
                                          <p:val>
                                            <p:strVal val="ppt_h"/>
                                          </p:val>
                                        </p:tav>
                                        <p:tav tm="85000">
                                          <p:val>
                                            <p:strVal val="0.92*ppt_h"/>
                                          </p:val>
                                        </p:tav>
                                        <p:tav tm="90000">
                                          <p:val>
                                            <p:strVal val="0.71*ppt_h"/>
                                          </p:val>
                                        </p:tav>
                                        <p:tav tm="95000">
                                          <p:val>
                                            <p:strVal val="0.38*ppt_h"/>
                                          </p:val>
                                        </p:tav>
                                        <p:tav tm="100000">
                                          <p:val>
                                            <p:fltVal val="0"/>
                                          </p:val>
                                        </p:tav>
                                      </p:tavLst>
                                    </p:anim>
                                    <p:set>
                                      <p:cBhvr>
                                        <p:cTn id="45" dur="1" fill="hold">
                                          <p:stCondLst>
                                            <p:cond delay="1199"/>
                                          </p:stCondLst>
                                        </p:cTn>
                                        <p:tgtEl>
                                          <p:spTgt spid="378"/>
                                        </p:tgtEl>
                                        <p:attrNameLst>
                                          <p:attrName>style.visibility</p:attrName>
                                        </p:attrNameLst>
                                      </p:cBhvr>
                                      <p:to>
                                        <p:strVal val="hidden"/>
                                      </p:to>
                                    </p:set>
                                  </p:childTnLst>
                                </p:cTn>
                              </p:par>
                              <p:par>
                                <p:cTn id="46" presetID="1" presetClass="exit" presetSubtype="0" fill="hold" grpId="1" nodeType="withEffect">
                                  <p:stCondLst>
                                    <p:cond delay="200"/>
                                  </p:stCondLst>
                                  <p:childTnLst>
                                    <p:set>
                                      <p:cBhvr>
                                        <p:cTn id="47" dur="1" fill="hold">
                                          <p:stCondLst>
                                            <p:cond delay="9"/>
                                          </p:stCondLst>
                                        </p:cTn>
                                        <p:tgtEl>
                                          <p:spTgt spid="306"/>
                                        </p:tgtEl>
                                        <p:attrNameLst>
                                          <p:attrName>style.visibility</p:attrName>
                                        </p:attrNameLst>
                                      </p:cBhvr>
                                      <p:to>
                                        <p:strVal val="hidden"/>
                                      </p:to>
                                    </p:set>
                                  </p:childTnLst>
                                </p:cTn>
                              </p:par>
                              <p:par>
                                <p:cTn id="48" presetID="1" presetClass="exit" presetSubtype="0" fill="hold" grpId="1" nodeType="withEffect">
                                  <p:stCondLst>
                                    <p:cond delay="200"/>
                                  </p:stCondLst>
                                  <p:childTnLst>
                                    <p:set>
                                      <p:cBhvr>
                                        <p:cTn id="49" dur="1" fill="hold">
                                          <p:stCondLst>
                                            <p:cond delay="9"/>
                                          </p:stCondLst>
                                        </p:cTn>
                                        <p:tgtEl>
                                          <p:spTgt spid="378"/>
                                        </p:tgtEl>
                                        <p:attrNameLst>
                                          <p:attrName>style.visibility</p:attrName>
                                        </p:attrNameLst>
                                      </p:cBhvr>
                                      <p:to>
                                        <p:strVal val="hidden"/>
                                      </p:to>
                                    </p:set>
                                  </p:childTnLst>
                                </p:cTn>
                              </p:par>
                              <p:par>
                                <p:cTn id="50" presetID="19" presetClass="entr" presetSubtype="5" fill="hold" nodeType="withEffect">
                                  <p:stCondLst>
                                    <p:cond delay="200"/>
                                  </p:stCondLst>
                                  <p:childTnLst>
                                    <p:set>
                                      <p:cBhvr>
                                        <p:cTn id="51" dur="1" fill="hold">
                                          <p:stCondLst>
                                            <p:cond delay="0"/>
                                          </p:stCondLst>
                                        </p:cTn>
                                        <p:tgtEl>
                                          <p:spTgt spid="331"/>
                                        </p:tgtEl>
                                        <p:attrNameLst>
                                          <p:attrName>style.visibility</p:attrName>
                                        </p:attrNameLst>
                                      </p:cBhvr>
                                      <p:to>
                                        <p:strVal val="visible"/>
                                      </p:to>
                                    </p:set>
                                    <p:anim calcmode="lin" valueType="num">
                                      <p:cBhvr>
                                        <p:cTn id="52" dur="1200" fill="hold"/>
                                        <p:tgtEl>
                                          <p:spTgt spid="331"/>
                                        </p:tgtEl>
                                        <p:attrNameLst>
                                          <p:attrName>ppt_w</p:attrName>
                                        </p:attrNameLst>
                                      </p:cBhvr>
                                      <p:tavLst>
                                        <p:tav tm="0">
                                          <p:val>
                                            <p:strVal val="#ppt_w"/>
                                          </p:val>
                                        </p:tav>
                                        <p:tav tm="100000">
                                          <p:val>
                                            <p:strVal val="#ppt_w"/>
                                          </p:val>
                                        </p:tav>
                                      </p:tavLst>
                                    </p:anim>
                                    <p:anim calcmode="lin" valueType="num">
                                      <p:cBhvr>
                                        <p:cTn id="53" dur="1200" fill="hold"/>
                                        <p:tgtEl>
                                          <p:spTgt spid="331"/>
                                        </p:tgtEl>
                                        <p:attrNameLst>
                                          <p:attrName>ppt_h</p:attrName>
                                        </p:attrNameLst>
                                      </p:cBhvr>
                                      <p:tavLst>
                                        <p:tav tm="0" fmla="#ppt_h*sin(2.5*pi*$)">
                                          <p:val>
                                            <p:fltVal val="0"/>
                                          </p:val>
                                        </p:tav>
                                        <p:tav tm="100000">
                                          <p:val>
                                            <p:fltVal val="1"/>
                                          </p:val>
                                        </p:tav>
                                      </p:tavLst>
                                    </p:anim>
                                  </p:childTnLst>
                                  <p:subTnLst>
                                    <p:audio>
                                      <p:cMediaNode>
                                        <p:cTn display="0" masterRel="sameClick">
                                          <p:stCondLst>
                                            <p:cond evt="begin" delay="0">
                                              <p:tn val="50"/>
                                            </p:cond>
                                          </p:stCondLst>
                                          <p:endCondLst>
                                            <p:cond evt="onStopAudio" delay="0">
                                              <p:tgtEl>
                                                <p:sldTgt/>
                                              </p:tgtEl>
                                            </p:cond>
                                          </p:endCondLst>
                                        </p:cTn>
                                        <p:tgtEl>
                                          <p:sndTgt r:embed="rId4" name="dingg.wav"/>
                                        </p:tgtEl>
                                      </p:cMediaNode>
                                    </p:audio>
                                  </p:subTnLst>
                                </p:cTn>
                              </p:par>
                              <p:par>
                                <p:cTn id="54" presetID="1" presetClass="exit" presetSubtype="0" fill="hold" nodeType="withEffect">
                                  <p:stCondLst>
                                    <p:cond delay="400"/>
                                  </p:stCondLst>
                                  <p:childTnLst>
                                    <p:set>
                                      <p:cBhvr>
                                        <p:cTn id="55" dur="1" fill="hold">
                                          <p:stCondLst>
                                            <p:cond delay="0"/>
                                          </p:stCondLst>
                                        </p:cTn>
                                        <p:tgtEl>
                                          <p:spTgt spid="331"/>
                                        </p:tgtEl>
                                        <p:attrNameLst>
                                          <p:attrName>style.visibility</p:attrName>
                                        </p:attrNameLst>
                                      </p:cBhvr>
                                      <p:to>
                                        <p:strVal val="hidden"/>
                                      </p:to>
                                    </p:set>
                                  </p:childTnLst>
                                </p:cTn>
                              </p:par>
                              <p:par>
                                <p:cTn id="56" presetID="1" presetClass="entr" presetSubtype="0" fill="hold" grpId="0" nodeType="withEffect">
                                  <p:stCondLst>
                                    <p:cond delay="400"/>
                                  </p:stCondLst>
                                  <p:childTnLst>
                                    <p:set>
                                      <p:cBhvr>
                                        <p:cTn id="57" dur="1" fill="hold">
                                          <p:stCondLst>
                                            <p:cond delay="0"/>
                                          </p:stCondLst>
                                        </p:cTn>
                                        <p:tgtEl>
                                          <p:spTgt spid="311"/>
                                        </p:tgtEl>
                                        <p:attrNameLst>
                                          <p:attrName>style.visibility</p:attrName>
                                        </p:attrNameLst>
                                      </p:cBhvr>
                                      <p:to>
                                        <p:strVal val="visible"/>
                                      </p:to>
                                    </p:set>
                                  </p:childTnLst>
                                </p:cTn>
                              </p:par>
                              <p:par>
                                <p:cTn id="58" presetID="1" presetClass="entr" presetSubtype="0" fill="hold" grpId="0" nodeType="withEffect">
                                  <p:stCondLst>
                                    <p:cond delay="400"/>
                                  </p:stCondLst>
                                  <p:childTnLst>
                                    <p:set>
                                      <p:cBhvr>
                                        <p:cTn id="59" dur="1" fill="hold">
                                          <p:stCondLst>
                                            <p:cond delay="0"/>
                                          </p:stCondLst>
                                        </p:cTn>
                                        <p:tgtEl>
                                          <p:spTgt spid="379"/>
                                        </p:tgtEl>
                                        <p:attrNameLst>
                                          <p:attrName>style.visibility</p:attrName>
                                        </p:attrNameLst>
                                      </p:cBhvr>
                                      <p:to>
                                        <p:strVal val="visible"/>
                                      </p:to>
                                    </p:set>
                                  </p:childTnLst>
                                </p:cTn>
                              </p:par>
                              <p:par>
                                <p:cTn id="60" presetID="1" presetClass="entr" presetSubtype="0" fill="hold" grpId="0" nodeType="withEffect">
                                  <p:stCondLst>
                                    <p:cond delay="400"/>
                                  </p:stCondLst>
                                  <p:childTnLst>
                                    <p:set>
                                      <p:cBhvr>
                                        <p:cTn id="61" dur="1" fill="hold">
                                          <p:stCondLst>
                                            <p:cond delay="0"/>
                                          </p:stCondLst>
                                        </p:cTn>
                                        <p:tgtEl>
                                          <p:spTgt spid="380"/>
                                        </p:tgtEl>
                                        <p:attrNameLst>
                                          <p:attrName>style.visibility</p:attrName>
                                        </p:attrNameLst>
                                      </p:cBhvr>
                                      <p:to>
                                        <p:strVal val="visible"/>
                                      </p:to>
                                    </p:set>
                                  </p:childTnLst>
                                </p:cTn>
                              </p:par>
                            </p:childTnLst>
                          </p:cTn>
                        </p:par>
                      </p:childTnLst>
                    </p:cTn>
                  </p:par>
                </p:childTnLst>
              </p:cTn>
              <p:nextCondLst>
                <p:cond evt="onClick" delay="0">
                  <p:tgtEl>
                    <p:spTgt spid="378"/>
                  </p:tgtEl>
                </p:cond>
              </p:nextCondLst>
            </p:seq>
            <p:seq concurrent="1" nextAc="seek">
              <p:cTn id="62" restart="whenNotActive" fill="hold" evtFilter="cancelBubble" nodeType="interactiveSeq">
                <p:stCondLst>
                  <p:cond evt="onClick" delay="0">
                    <p:tgtEl>
                      <p:spTgt spid="377"/>
                    </p:tgtEl>
                  </p:cond>
                </p:stCondLst>
                <p:endSync evt="end" delay="0">
                  <p:rtn val="all"/>
                </p:endSync>
                <p:childTnLst>
                  <p:par>
                    <p:cTn id="63" fill="hold">
                      <p:stCondLst>
                        <p:cond delay="0"/>
                      </p:stCondLst>
                      <p:childTnLst>
                        <p:par>
                          <p:cTn id="64" fill="hold">
                            <p:stCondLst>
                              <p:cond delay="0"/>
                            </p:stCondLst>
                            <p:childTnLst>
                              <p:par>
                                <p:cTn id="65" presetID="19" presetClass="exit" presetSubtype="5" fill="hold" grpId="0" nodeType="withEffect">
                                  <p:stCondLst>
                                    <p:cond delay="0"/>
                                  </p:stCondLst>
                                  <p:childTnLst>
                                    <p:anim calcmode="lin" valueType="num">
                                      <p:cBhvr>
                                        <p:cTn id="66" dur="1200"/>
                                        <p:tgtEl>
                                          <p:spTgt spid="305"/>
                                        </p:tgtEl>
                                        <p:attrNameLst>
                                          <p:attrName>ppt_w</p:attrName>
                                        </p:attrNameLst>
                                      </p:cBhvr>
                                      <p:tavLst>
                                        <p:tav tm="0">
                                          <p:val>
                                            <p:strVal val="ppt_w"/>
                                          </p:val>
                                        </p:tav>
                                        <p:tav tm="100000">
                                          <p:val>
                                            <p:strVal val="ppt_w"/>
                                          </p:val>
                                        </p:tav>
                                      </p:tavLst>
                                    </p:anim>
                                    <p:anim calcmode="lin" valueType="num">
                                      <p:cBhvr>
                                        <p:cTn id="67" dur="1200"/>
                                        <p:tgtEl>
                                          <p:spTgt spid="305"/>
                                        </p:tgtEl>
                                        <p:attrNameLst>
                                          <p:attrName>ppt_h</p:attrName>
                                        </p:attrNameLst>
                                      </p:cBhvr>
                                      <p:tavLst>
                                        <p:tav tm="0">
                                          <p:val>
                                            <p:strVal val="ppt_h"/>
                                          </p:val>
                                        </p:tav>
                                        <p:tav tm="5000">
                                          <p:val>
                                            <p:strVal val="0.92*ppt_h"/>
                                          </p:val>
                                        </p:tav>
                                        <p:tav tm="10000">
                                          <p:val>
                                            <p:strVal val="0.71*ppt_h"/>
                                          </p:val>
                                        </p:tav>
                                        <p:tav tm="15000">
                                          <p:val>
                                            <p:strVal val="0.38*ppt_h"/>
                                          </p:val>
                                        </p:tav>
                                        <p:tav tm="20000">
                                          <p:val>
                                            <p:fltVal val="0"/>
                                          </p:val>
                                        </p:tav>
                                        <p:tav tm="25000">
                                          <p:val>
                                            <p:strVal val="-0.38*ppt_h"/>
                                          </p:val>
                                        </p:tav>
                                        <p:tav tm="30000">
                                          <p:val>
                                            <p:strVal val="-0.71*ppt_h"/>
                                          </p:val>
                                        </p:tav>
                                        <p:tav tm="35000">
                                          <p:val>
                                            <p:strVal val="-0.92*ppt_h"/>
                                          </p:val>
                                        </p:tav>
                                        <p:tav tm="40000">
                                          <p:val>
                                            <p:strVal val="-ppt_h"/>
                                          </p:val>
                                        </p:tav>
                                        <p:tav tm="45000">
                                          <p:val>
                                            <p:strVal val="-0.92*ppt_h"/>
                                          </p:val>
                                        </p:tav>
                                        <p:tav tm="50000">
                                          <p:val>
                                            <p:strVal val="-0.71*ppt_h"/>
                                          </p:val>
                                        </p:tav>
                                        <p:tav tm="55000">
                                          <p:val>
                                            <p:strVal val="-0.38*ppt_h"/>
                                          </p:val>
                                        </p:tav>
                                        <p:tav tm="60000">
                                          <p:val>
                                            <p:fltVal val="0"/>
                                          </p:val>
                                        </p:tav>
                                        <p:tav tm="65000">
                                          <p:val>
                                            <p:strVal val="0.38*ppt_h"/>
                                          </p:val>
                                        </p:tav>
                                        <p:tav tm="70000">
                                          <p:val>
                                            <p:strVal val="0.71*ppt_h"/>
                                          </p:val>
                                        </p:tav>
                                        <p:tav tm="75000">
                                          <p:val>
                                            <p:strVal val="0.92*ppt_h"/>
                                          </p:val>
                                        </p:tav>
                                        <p:tav tm="80000">
                                          <p:val>
                                            <p:strVal val="ppt_h"/>
                                          </p:val>
                                        </p:tav>
                                        <p:tav tm="85000">
                                          <p:val>
                                            <p:strVal val="0.92*ppt_h"/>
                                          </p:val>
                                        </p:tav>
                                        <p:tav tm="90000">
                                          <p:val>
                                            <p:strVal val="0.71*ppt_h"/>
                                          </p:val>
                                        </p:tav>
                                        <p:tav tm="95000">
                                          <p:val>
                                            <p:strVal val="0.38*ppt_h"/>
                                          </p:val>
                                        </p:tav>
                                        <p:tav tm="100000">
                                          <p:val>
                                            <p:fltVal val="0"/>
                                          </p:val>
                                        </p:tav>
                                      </p:tavLst>
                                    </p:anim>
                                    <p:set>
                                      <p:cBhvr>
                                        <p:cTn id="68" dur="1" fill="hold">
                                          <p:stCondLst>
                                            <p:cond delay="1199"/>
                                          </p:stCondLst>
                                        </p:cTn>
                                        <p:tgtEl>
                                          <p:spTgt spid="305"/>
                                        </p:tgtEl>
                                        <p:attrNameLst>
                                          <p:attrName>style.visibility</p:attrName>
                                        </p:attrNameLst>
                                      </p:cBhvr>
                                      <p:to>
                                        <p:strVal val="hidden"/>
                                      </p:to>
                                    </p:set>
                                  </p:childTnLst>
                                </p:cTn>
                              </p:par>
                              <p:par>
                                <p:cTn id="69" presetID="19" presetClass="exit" presetSubtype="5" fill="hold" grpId="0" nodeType="withEffect">
                                  <p:stCondLst>
                                    <p:cond delay="0"/>
                                  </p:stCondLst>
                                  <p:childTnLst>
                                    <p:anim calcmode="lin" valueType="num">
                                      <p:cBhvr>
                                        <p:cTn id="70" dur="1200"/>
                                        <p:tgtEl>
                                          <p:spTgt spid="377"/>
                                        </p:tgtEl>
                                        <p:attrNameLst>
                                          <p:attrName>ppt_w</p:attrName>
                                        </p:attrNameLst>
                                      </p:cBhvr>
                                      <p:tavLst>
                                        <p:tav tm="0">
                                          <p:val>
                                            <p:strVal val="ppt_w"/>
                                          </p:val>
                                        </p:tav>
                                        <p:tav tm="100000">
                                          <p:val>
                                            <p:strVal val="ppt_w"/>
                                          </p:val>
                                        </p:tav>
                                      </p:tavLst>
                                    </p:anim>
                                    <p:anim calcmode="lin" valueType="num">
                                      <p:cBhvr>
                                        <p:cTn id="71" dur="1200"/>
                                        <p:tgtEl>
                                          <p:spTgt spid="377"/>
                                        </p:tgtEl>
                                        <p:attrNameLst>
                                          <p:attrName>ppt_h</p:attrName>
                                        </p:attrNameLst>
                                      </p:cBhvr>
                                      <p:tavLst>
                                        <p:tav tm="0">
                                          <p:val>
                                            <p:strVal val="ppt_h"/>
                                          </p:val>
                                        </p:tav>
                                        <p:tav tm="5000">
                                          <p:val>
                                            <p:strVal val="0.92*ppt_h"/>
                                          </p:val>
                                        </p:tav>
                                        <p:tav tm="10000">
                                          <p:val>
                                            <p:strVal val="0.71*ppt_h"/>
                                          </p:val>
                                        </p:tav>
                                        <p:tav tm="15000">
                                          <p:val>
                                            <p:strVal val="0.38*ppt_h"/>
                                          </p:val>
                                        </p:tav>
                                        <p:tav tm="20000">
                                          <p:val>
                                            <p:fltVal val="0"/>
                                          </p:val>
                                        </p:tav>
                                        <p:tav tm="25000">
                                          <p:val>
                                            <p:strVal val="-0.38*ppt_h"/>
                                          </p:val>
                                        </p:tav>
                                        <p:tav tm="30000">
                                          <p:val>
                                            <p:strVal val="-0.71*ppt_h"/>
                                          </p:val>
                                        </p:tav>
                                        <p:tav tm="35000">
                                          <p:val>
                                            <p:strVal val="-0.92*ppt_h"/>
                                          </p:val>
                                        </p:tav>
                                        <p:tav tm="40000">
                                          <p:val>
                                            <p:strVal val="-ppt_h"/>
                                          </p:val>
                                        </p:tav>
                                        <p:tav tm="45000">
                                          <p:val>
                                            <p:strVal val="-0.92*ppt_h"/>
                                          </p:val>
                                        </p:tav>
                                        <p:tav tm="50000">
                                          <p:val>
                                            <p:strVal val="-0.71*ppt_h"/>
                                          </p:val>
                                        </p:tav>
                                        <p:tav tm="55000">
                                          <p:val>
                                            <p:strVal val="-0.38*ppt_h"/>
                                          </p:val>
                                        </p:tav>
                                        <p:tav tm="60000">
                                          <p:val>
                                            <p:fltVal val="0"/>
                                          </p:val>
                                        </p:tav>
                                        <p:tav tm="65000">
                                          <p:val>
                                            <p:strVal val="0.38*ppt_h"/>
                                          </p:val>
                                        </p:tav>
                                        <p:tav tm="70000">
                                          <p:val>
                                            <p:strVal val="0.71*ppt_h"/>
                                          </p:val>
                                        </p:tav>
                                        <p:tav tm="75000">
                                          <p:val>
                                            <p:strVal val="0.92*ppt_h"/>
                                          </p:val>
                                        </p:tav>
                                        <p:tav tm="80000">
                                          <p:val>
                                            <p:strVal val="ppt_h"/>
                                          </p:val>
                                        </p:tav>
                                        <p:tav tm="85000">
                                          <p:val>
                                            <p:strVal val="0.92*ppt_h"/>
                                          </p:val>
                                        </p:tav>
                                        <p:tav tm="90000">
                                          <p:val>
                                            <p:strVal val="0.71*ppt_h"/>
                                          </p:val>
                                        </p:tav>
                                        <p:tav tm="95000">
                                          <p:val>
                                            <p:strVal val="0.38*ppt_h"/>
                                          </p:val>
                                        </p:tav>
                                        <p:tav tm="100000">
                                          <p:val>
                                            <p:fltVal val="0"/>
                                          </p:val>
                                        </p:tav>
                                      </p:tavLst>
                                    </p:anim>
                                    <p:set>
                                      <p:cBhvr>
                                        <p:cTn id="72" dur="1" fill="hold">
                                          <p:stCondLst>
                                            <p:cond delay="1199"/>
                                          </p:stCondLst>
                                        </p:cTn>
                                        <p:tgtEl>
                                          <p:spTgt spid="377"/>
                                        </p:tgtEl>
                                        <p:attrNameLst>
                                          <p:attrName>style.visibility</p:attrName>
                                        </p:attrNameLst>
                                      </p:cBhvr>
                                      <p:to>
                                        <p:strVal val="hidden"/>
                                      </p:to>
                                    </p:set>
                                  </p:childTnLst>
                                </p:cTn>
                              </p:par>
                              <p:par>
                                <p:cTn id="73" presetID="1" presetClass="exit" presetSubtype="0" fill="hold" grpId="1" nodeType="withEffect">
                                  <p:stCondLst>
                                    <p:cond delay="200"/>
                                  </p:stCondLst>
                                  <p:childTnLst>
                                    <p:set>
                                      <p:cBhvr>
                                        <p:cTn id="74" dur="1" fill="hold">
                                          <p:stCondLst>
                                            <p:cond delay="9"/>
                                          </p:stCondLst>
                                        </p:cTn>
                                        <p:tgtEl>
                                          <p:spTgt spid="305"/>
                                        </p:tgtEl>
                                        <p:attrNameLst>
                                          <p:attrName>style.visibility</p:attrName>
                                        </p:attrNameLst>
                                      </p:cBhvr>
                                      <p:to>
                                        <p:strVal val="hidden"/>
                                      </p:to>
                                    </p:set>
                                  </p:childTnLst>
                                </p:cTn>
                              </p:par>
                              <p:par>
                                <p:cTn id="75" presetID="1" presetClass="exit" presetSubtype="0" fill="hold" grpId="1" nodeType="withEffect">
                                  <p:stCondLst>
                                    <p:cond delay="200"/>
                                  </p:stCondLst>
                                  <p:childTnLst>
                                    <p:set>
                                      <p:cBhvr>
                                        <p:cTn id="76" dur="1" fill="hold">
                                          <p:stCondLst>
                                            <p:cond delay="9"/>
                                          </p:stCondLst>
                                        </p:cTn>
                                        <p:tgtEl>
                                          <p:spTgt spid="377"/>
                                        </p:tgtEl>
                                        <p:attrNameLst>
                                          <p:attrName>style.visibility</p:attrName>
                                        </p:attrNameLst>
                                      </p:cBhvr>
                                      <p:to>
                                        <p:strVal val="hidden"/>
                                      </p:to>
                                    </p:set>
                                  </p:childTnLst>
                                </p:cTn>
                              </p:par>
                              <p:par>
                                <p:cTn id="77" presetID="19" presetClass="entr" presetSubtype="5" fill="hold" nodeType="withEffect">
                                  <p:stCondLst>
                                    <p:cond delay="200"/>
                                  </p:stCondLst>
                                  <p:childTnLst>
                                    <p:set>
                                      <p:cBhvr>
                                        <p:cTn id="78" dur="1" fill="hold">
                                          <p:stCondLst>
                                            <p:cond delay="0"/>
                                          </p:stCondLst>
                                        </p:cTn>
                                        <p:tgtEl>
                                          <p:spTgt spid="336"/>
                                        </p:tgtEl>
                                        <p:attrNameLst>
                                          <p:attrName>style.visibility</p:attrName>
                                        </p:attrNameLst>
                                      </p:cBhvr>
                                      <p:to>
                                        <p:strVal val="visible"/>
                                      </p:to>
                                    </p:set>
                                    <p:anim calcmode="lin" valueType="num">
                                      <p:cBhvr>
                                        <p:cTn id="79" dur="1200" fill="hold"/>
                                        <p:tgtEl>
                                          <p:spTgt spid="336"/>
                                        </p:tgtEl>
                                        <p:attrNameLst>
                                          <p:attrName>ppt_w</p:attrName>
                                        </p:attrNameLst>
                                      </p:cBhvr>
                                      <p:tavLst>
                                        <p:tav tm="0">
                                          <p:val>
                                            <p:strVal val="#ppt_w"/>
                                          </p:val>
                                        </p:tav>
                                        <p:tav tm="100000">
                                          <p:val>
                                            <p:strVal val="#ppt_w"/>
                                          </p:val>
                                        </p:tav>
                                      </p:tavLst>
                                    </p:anim>
                                    <p:anim calcmode="lin" valueType="num">
                                      <p:cBhvr>
                                        <p:cTn id="80" dur="1200" fill="hold"/>
                                        <p:tgtEl>
                                          <p:spTgt spid="336"/>
                                        </p:tgtEl>
                                        <p:attrNameLst>
                                          <p:attrName>ppt_h</p:attrName>
                                        </p:attrNameLst>
                                      </p:cBhvr>
                                      <p:tavLst>
                                        <p:tav tm="0" fmla="#ppt_h*sin(2.5*pi*$)">
                                          <p:val>
                                            <p:fltVal val="0"/>
                                          </p:val>
                                        </p:tav>
                                        <p:tav tm="100000">
                                          <p:val>
                                            <p:fltVal val="1"/>
                                          </p:val>
                                        </p:tav>
                                      </p:tavLst>
                                    </p:anim>
                                  </p:childTnLst>
                                  <p:subTnLst>
                                    <p:audio>
                                      <p:cMediaNode>
                                        <p:cTn display="0" masterRel="sameClick">
                                          <p:stCondLst>
                                            <p:cond evt="begin" delay="0">
                                              <p:tn val="77"/>
                                            </p:cond>
                                          </p:stCondLst>
                                          <p:endCondLst>
                                            <p:cond evt="onStopAudio" delay="0">
                                              <p:tgtEl>
                                                <p:sldTgt/>
                                              </p:tgtEl>
                                            </p:cond>
                                          </p:endCondLst>
                                        </p:cTn>
                                        <p:tgtEl>
                                          <p:sndTgt r:embed="rId4" name="dingg.wav"/>
                                        </p:tgtEl>
                                      </p:cMediaNode>
                                    </p:audio>
                                  </p:subTnLst>
                                </p:cTn>
                              </p:par>
                              <p:par>
                                <p:cTn id="81" presetID="1" presetClass="exit" presetSubtype="0" fill="hold" nodeType="withEffect">
                                  <p:stCondLst>
                                    <p:cond delay="400"/>
                                  </p:stCondLst>
                                  <p:childTnLst>
                                    <p:set>
                                      <p:cBhvr>
                                        <p:cTn id="82" dur="1" fill="hold">
                                          <p:stCondLst>
                                            <p:cond delay="0"/>
                                          </p:stCondLst>
                                        </p:cTn>
                                        <p:tgtEl>
                                          <p:spTgt spid="336"/>
                                        </p:tgtEl>
                                        <p:attrNameLst>
                                          <p:attrName>style.visibility</p:attrName>
                                        </p:attrNameLst>
                                      </p:cBhvr>
                                      <p:to>
                                        <p:strVal val="hidden"/>
                                      </p:to>
                                    </p:set>
                                  </p:childTnLst>
                                </p:cTn>
                              </p:par>
                              <p:par>
                                <p:cTn id="83" presetID="1" presetClass="entr" presetSubtype="0" fill="hold" grpId="0" nodeType="withEffect">
                                  <p:stCondLst>
                                    <p:cond delay="400"/>
                                  </p:stCondLst>
                                  <p:childTnLst>
                                    <p:set>
                                      <p:cBhvr>
                                        <p:cTn id="84" dur="1" fill="hold">
                                          <p:stCondLst>
                                            <p:cond delay="0"/>
                                          </p:stCondLst>
                                        </p:cTn>
                                        <p:tgtEl>
                                          <p:spTgt spid="312"/>
                                        </p:tgtEl>
                                        <p:attrNameLst>
                                          <p:attrName>style.visibility</p:attrName>
                                        </p:attrNameLst>
                                      </p:cBhvr>
                                      <p:to>
                                        <p:strVal val="visible"/>
                                      </p:to>
                                    </p:set>
                                  </p:childTnLst>
                                </p:cTn>
                              </p:par>
                              <p:par>
                                <p:cTn id="85" presetID="1" presetClass="entr" presetSubtype="0" fill="hold" grpId="0" nodeType="withEffect">
                                  <p:stCondLst>
                                    <p:cond delay="400"/>
                                  </p:stCondLst>
                                  <p:childTnLst>
                                    <p:set>
                                      <p:cBhvr>
                                        <p:cTn id="86" dur="1" fill="hold">
                                          <p:stCondLst>
                                            <p:cond delay="0"/>
                                          </p:stCondLst>
                                        </p:cTn>
                                        <p:tgtEl>
                                          <p:spTgt spid="381"/>
                                        </p:tgtEl>
                                        <p:attrNameLst>
                                          <p:attrName>style.visibility</p:attrName>
                                        </p:attrNameLst>
                                      </p:cBhvr>
                                      <p:to>
                                        <p:strVal val="visible"/>
                                      </p:to>
                                    </p:set>
                                  </p:childTnLst>
                                </p:cTn>
                              </p:par>
                              <p:par>
                                <p:cTn id="87" presetID="1" presetClass="entr" presetSubtype="0" fill="hold" grpId="0" nodeType="withEffect">
                                  <p:stCondLst>
                                    <p:cond delay="400"/>
                                  </p:stCondLst>
                                  <p:childTnLst>
                                    <p:set>
                                      <p:cBhvr>
                                        <p:cTn id="88" dur="1" fill="hold">
                                          <p:stCondLst>
                                            <p:cond delay="0"/>
                                          </p:stCondLst>
                                        </p:cTn>
                                        <p:tgtEl>
                                          <p:spTgt spid="382"/>
                                        </p:tgtEl>
                                        <p:attrNameLst>
                                          <p:attrName>style.visibility</p:attrName>
                                        </p:attrNameLst>
                                      </p:cBhvr>
                                      <p:to>
                                        <p:strVal val="visible"/>
                                      </p:to>
                                    </p:set>
                                  </p:childTnLst>
                                </p:cTn>
                              </p:par>
                            </p:childTnLst>
                          </p:cTn>
                        </p:par>
                      </p:childTnLst>
                    </p:cTn>
                  </p:par>
                </p:childTnLst>
              </p:cTn>
              <p:nextCondLst>
                <p:cond evt="onClick" delay="0">
                  <p:tgtEl>
                    <p:spTgt spid="377"/>
                  </p:tgtEl>
                </p:cond>
              </p:nextCondLst>
            </p:seq>
            <p:seq concurrent="1" nextAc="seek">
              <p:cTn id="89" restart="whenNotActive" fill="hold" evtFilter="cancelBubble" nodeType="interactiveSeq">
                <p:stCondLst>
                  <p:cond evt="onClick" delay="0">
                    <p:tgtEl>
                      <p:spTgt spid="376"/>
                    </p:tgtEl>
                  </p:cond>
                </p:stCondLst>
                <p:endSync evt="end" delay="0">
                  <p:rtn val="all"/>
                </p:endSync>
                <p:childTnLst>
                  <p:par>
                    <p:cTn id="90" fill="hold">
                      <p:stCondLst>
                        <p:cond delay="0"/>
                      </p:stCondLst>
                      <p:childTnLst>
                        <p:par>
                          <p:cTn id="91" fill="hold">
                            <p:stCondLst>
                              <p:cond delay="0"/>
                            </p:stCondLst>
                            <p:childTnLst>
                              <p:par>
                                <p:cTn id="92" presetID="19" presetClass="exit" presetSubtype="5" fill="hold" grpId="0" nodeType="withEffect">
                                  <p:stCondLst>
                                    <p:cond delay="0"/>
                                  </p:stCondLst>
                                  <p:childTnLst>
                                    <p:anim calcmode="lin" valueType="num">
                                      <p:cBhvr>
                                        <p:cTn id="93" dur="1200"/>
                                        <p:tgtEl>
                                          <p:spTgt spid="304"/>
                                        </p:tgtEl>
                                        <p:attrNameLst>
                                          <p:attrName>ppt_w</p:attrName>
                                        </p:attrNameLst>
                                      </p:cBhvr>
                                      <p:tavLst>
                                        <p:tav tm="0">
                                          <p:val>
                                            <p:strVal val="ppt_w"/>
                                          </p:val>
                                        </p:tav>
                                        <p:tav tm="100000">
                                          <p:val>
                                            <p:strVal val="ppt_w"/>
                                          </p:val>
                                        </p:tav>
                                      </p:tavLst>
                                    </p:anim>
                                    <p:anim calcmode="lin" valueType="num">
                                      <p:cBhvr>
                                        <p:cTn id="94" dur="1200"/>
                                        <p:tgtEl>
                                          <p:spTgt spid="304"/>
                                        </p:tgtEl>
                                        <p:attrNameLst>
                                          <p:attrName>ppt_h</p:attrName>
                                        </p:attrNameLst>
                                      </p:cBhvr>
                                      <p:tavLst>
                                        <p:tav tm="0">
                                          <p:val>
                                            <p:strVal val="ppt_h"/>
                                          </p:val>
                                        </p:tav>
                                        <p:tav tm="5000">
                                          <p:val>
                                            <p:strVal val="0.92*ppt_h"/>
                                          </p:val>
                                        </p:tav>
                                        <p:tav tm="10000">
                                          <p:val>
                                            <p:strVal val="0.71*ppt_h"/>
                                          </p:val>
                                        </p:tav>
                                        <p:tav tm="15000">
                                          <p:val>
                                            <p:strVal val="0.38*ppt_h"/>
                                          </p:val>
                                        </p:tav>
                                        <p:tav tm="20000">
                                          <p:val>
                                            <p:fltVal val="0"/>
                                          </p:val>
                                        </p:tav>
                                        <p:tav tm="25000">
                                          <p:val>
                                            <p:strVal val="-0.38*ppt_h"/>
                                          </p:val>
                                        </p:tav>
                                        <p:tav tm="30000">
                                          <p:val>
                                            <p:strVal val="-0.71*ppt_h"/>
                                          </p:val>
                                        </p:tav>
                                        <p:tav tm="35000">
                                          <p:val>
                                            <p:strVal val="-0.92*ppt_h"/>
                                          </p:val>
                                        </p:tav>
                                        <p:tav tm="40000">
                                          <p:val>
                                            <p:strVal val="-ppt_h"/>
                                          </p:val>
                                        </p:tav>
                                        <p:tav tm="45000">
                                          <p:val>
                                            <p:strVal val="-0.92*ppt_h"/>
                                          </p:val>
                                        </p:tav>
                                        <p:tav tm="50000">
                                          <p:val>
                                            <p:strVal val="-0.71*ppt_h"/>
                                          </p:val>
                                        </p:tav>
                                        <p:tav tm="55000">
                                          <p:val>
                                            <p:strVal val="-0.38*ppt_h"/>
                                          </p:val>
                                        </p:tav>
                                        <p:tav tm="60000">
                                          <p:val>
                                            <p:fltVal val="0"/>
                                          </p:val>
                                        </p:tav>
                                        <p:tav tm="65000">
                                          <p:val>
                                            <p:strVal val="0.38*ppt_h"/>
                                          </p:val>
                                        </p:tav>
                                        <p:tav tm="70000">
                                          <p:val>
                                            <p:strVal val="0.71*ppt_h"/>
                                          </p:val>
                                        </p:tav>
                                        <p:tav tm="75000">
                                          <p:val>
                                            <p:strVal val="0.92*ppt_h"/>
                                          </p:val>
                                        </p:tav>
                                        <p:tav tm="80000">
                                          <p:val>
                                            <p:strVal val="ppt_h"/>
                                          </p:val>
                                        </p:tav>
                                        <p:tav tm="85000">
                                          <p:val>
                                            <p:strVal val="0.92*ppt_h"/>
                                          </p:val>
                                        </p:tav>
                                        <p:tav tm="90000">
                                          <p:val>
                                            <p:strVal val="0.71*ppt_h"/>
                                          </p:val>
                                        </p:tav>
                                        <p:tav tm="95000">
                                          <p:val>
                                            <p:strVal val="0.38*ppt_h"/>
                                          </p:val>
                                        </p:tav>
                                        <p:tav tm="100000">
                                          <p:val>
                                            <p:fltVal val="0"/>
                                          </p:val>
                                        </p:tav>
                                      </p:tavLst>
                                    </p:anim>
                                    <p:set>
                                      <p:cBhvr>
                                        <p:cTn id="95" dur="1" fill="hold">
                                          <p:stCondLst>
                                            <p:cond delay="1199"/>
                                          </p:stCondLst>
                                        </p:cTn>
                                        <p:tgtEl>
                                          <p:spTgt spid="304"/>
                                        </p:tgtEl>
                                        <p:attrNameLst>
                                          <p:attrName>style.visibility</p:attrName>
                                        </p:attrNameLst>
                                      </p:cBhvr>
                                      <p:to>
                                        <p:strVal val="hidden"/>
                                      </p:to>
                                    </p:set>
                                  </p:childTnLst>
                                </p:cTn>
                              </p:par>
                              <p:par>
                                <p:cTn id="96" presetID="19" presetClass="exit" presetSubtype="5" fill="hold" grpId="0" nodeType="withEffect">
                                  <p:stCondLst>
                                    <p:cond delay="0"/>
                                  </p:stCondLst>
                                  <p:childTnLst>
                                    <p:anim calcmode="lin" valueType="num">
                                      <p:cBhvr>
                                        <p:cTn id="97" dur="1200"/>
                                        <p:tgtEl>
                                          <p:spTgt spid="376"/>
                                        </p:tgtEl>
                                        <p:attrNameLst>
                                          <p:attrName>ppt_w</p:attrName>
                                        </p:attrNameLst>
                                      </p:cBhvr>
                                      <p:tavLst>
                                        <p:tav tm="0">
                                          <p:val>
                                            <p:strVal val="ppt_w"/>
                                          </p:val>
                                        </p:tav>
                                        <p:tav tm="100000">
                                          <p:val>
                                            <p:strVal val="ppt_w"/>
                                          </p:val>
                                        </p:tav>
                                      </p:tavLst>
                                    </p:anim>
                                    <p:anim calcmode="lin" valueType="num">
                                      <p:cBhvr>
                                        <p:cTn id="98" dur="1200"/>
                                        <p:tgtEl>
                                          <p:spTgt spid="376"/>
                                        </p:tgtEl>
                                        <p:attrNameLst>
                                          <p:attrName>ppt_h</p:attrName>
                                        </p:attrNameLst>
                                      </p:cBhvr>
                                      <p:tavLst>
                                        <p:tav tm="0">
                                          <p:val>
                                            <p:strVal val="ppt_h"/>
                                          </p:val>
                                        </p:tav>
                                        <p:tav tm="5000">
                                          <p:val>
                                            <p:strVal val="0.92*ppt_h"/>
                                          </p:val>
                                        </p:tav>
                                        <p:tav tm="10000">
                                          <p:val>
                                            <p:strVal val="0.71*ppt_h"/>
                                          </p:val>
                                        </p:tav>
                                        <p:tav tm="15000">
                                          <p:val>
                                            <p:strVal val="0.38*ppt_h"/>
                                          </p:val>
                                        </p:tav>
                                        <p:tav tm="20000">
                                          <p:val>
                                            <p:fltVal val="0"/>
                                          </p:val>
                                        </p:tav>
                                        <p:tav tm="25000">
                                          <p:val>
                                            <p:strVal val="-0.38*ppt_h"/>
                                          </p:val>
                                        </p:tav>
                                        <p:tav tm="30000">
                                          <p:val>
                                            <p:strVal val="-0.71*ppt_h"/>
                                          </p:val>
                                        </p:tav>
                                        <p:tav tm="35000">
                                          <p:val>
                                            <p:strVal val="-0.92*ppt_h"/>
                                          </p:val>
                                        </p:tav>
                                        <p:tav tm="40000">
                                          <p:val>
                                            <p:strVal val="-ppt_h"/>
                                          </p:val>
                                        </p:tav>
                                        <p:tav tm="45000">
                                          <p:val>
                                            <p:strVal val="-0.92*ppt_h"/>
                                          </p:val>
                                        </p:tav>
                                        <p:tav tm="50000">
                                          <p:val>
                                            <p:strVal val="-0.71*ppt_h"/>
                                          </p:val>
                                        </p:tav>
                                        <p:tav tm="55000">
                                          <p:val>
                                            <p:strVal val="-0.38*ppt_h"/>
                                          </p:val>
                                        </p:tav>
                                        <p:tav tm="60000">
                                          <p:val>
                                            <p:fltVal val="0"/>
                                          </p:val>
                                        </p:tav>
                                        <p:tav tm="65000">
                                          <p:val>
                                            <p:strVal val="0.38*ppt_h"/>
                                          </p:val>
                                        </p:tav>
                                        <p:tav tm="70000">
                                          <p:val>
                                            <p:strVal val="0.71*ppt_h"/>
                                          </p:val>
                                        </p:tav>
                                        <p:tav tm="75000">
                                          <p:val>
                                            <p:strVal val="0.92*ppt_h"/>
                                          </p:val>
                                        </p:tav>
                                        <p:tav tm="80000">
                                          <p:val>
                                            <p:strVal val="ppt_h"/>
                                          </p:val>
                                        </p:tav>
                                        <p:tav tm="85000">
                                          <p:val>
                                            <p:strVal val="0.92*ppt_h"/>
                                          </p:val>
                                        </p:tav>
                                        <p:tav tm="90000">
                                          <p:val>
                                            <p:strVal val="0.71*ppt_h"/>
                                          </p:val>
                                        </p:tav>
                                        <p:tav tm="95000">
                                          <p:val>
                                            <p:strVal val="0.38*ppt_h"/>
                                          </p:val>
                                        </p:tav>
                                        <p:tav tm="100000">
                                          <p:val>
                                            <p:fltVal val="0"/>
                                          </p:val>
                                        </p:tav>
                                      </p:tavLst>
                                    </p:anim>
                                    <p:set>
                                      <p:cBhvr>
                                        <p:cTn id="99" dur="1" fill="hold">
                                          <p:stCondLst>
                                            <p:cond delay="1199"/>
                                          </p:stCondLst>
                                        </p:cTn>
                                        <p:tgtEl>
                                          <p:spTgt spid="376"/>
                                        </p:tgtEl>
                                        <p:attrNameLst>
                                          <p:attrName>style.visibility</p:attrName>
                                        </p:attrNameLst>
                                      </p:cBhvr>
                                      <p:to>
                                        <p:strVal val="hidden"/>
                                      </p:to>
                                    </p:set>
                                  </p:childTnLst>
                                </p:cTn>
                              </p:par>
                              <p:par>
                                <p:cTn id="100" presetID="1" presetClass="exit" presetSubtype="0" fill="hold" grpId="1" nodeType="withEffect">
                                  <p:stCondLst>
                                    <p:cond delay="200"/>
                                  </p:stCondLst>
                                  <p:childTnLst>
                                    <p:set>
                                      <p:cBhvr>
                                        <p:cTn id="101" dur="1" fill="hold">
                                          <p:stCondLst>
                                            <p:cond delay="9"/>
                                          </p:stCondLst>
                                        </p:cTn>
                                        <p:tgtEl>
                                          <p:spTgt spid="304"/>
                                        </p:tgtEl>
                                        <p:attrNameLst>
                                          <p:attrName>style.visibility</p:attrName>
                                        </p:attrNameLst>
                                      </p:cBhvr>
                                      <p:to>
                                        <p:strVal val="hidden"/>
                                      </p:to>
                                    </p:set>
                                  </p:childTnLst>
                                </p:cTn>
                              </p:par>
                              <p:par>
                                <p:cTn id="102" presetID="1" presetClass="exit" presetSubtype="0" fill="hold" grpId="1" nodeType="withEffect">
                                  <p:stCondLst>
                                    <p:cond delay="200"/>
                                  </p:stCondLst>
                                  <p:childTnLst>
                                    <p:set>
                                      <p:cBhvr>
                                        <p:cTn id="103" dur="1" fill="hold">
                                          <p:stCondLst>
                                            <p:cond delay="9"/>
                                          </p:stCondLst>
                                        </p:cTn>
                                        <p:tgtEl>
                                          <p:spTgt spid="376"/>
                                        </p:tgtEl>
                                        <p:attrNameLst>
                                          <p:attrName>style.visibility</p:attrName>
                                        </p:attrNameLst>
                                      </p:cBhvr>
                                      <p:to>
                                        <p:strVal val="hidden"/>
                                      </p:to>
                                    </p:set>
                                  </p:childTnLst>
                                </p:cTn>
                              </p:par>
                              <p:par>
                                <p:cTn id="104" presetID="19" presetClass="entr" presetSubtype="5" fill="hold" nodeType="withEffect">
                                  <p:stCondLst>
                                    <p:cond delay="200"/>
                                  </p:stCondLst>
                                  <p:childTnLst>
                                    <p:set>
                                      <p:cBhvr>
                                        <p:cTn id="105" dur="1" fill="hold">
                                          <p:stCondLst>
                                            <p:cond delay="0"/>
                                          </p:stCondLst>
                                        </p:cTn>
                                        <p:tgtEl>
                                          <p:spTgt spid="341"/>
                                        </p:tgtEl>
                                        <p:attrNameLst>
                                          <p:attrName>style.visibility</p:attrName>
                                        </p:attrNameLst>
                                      </p:cBhvr>
                                      <p:to>
                                        <p:strVal val="visible"/>
                                      </p:to>
                                    </p:set>
                                    <p:anim calcmode="lin" valueType="num">
                                      <p:cBhvr>
                                        <p:cTn id="106" dur="1200" fill="hold"/>
                                        <p:tgtEl>
                                          <p:spTgt spid="341"/>
                                        </p:tgtEl>
                                        <p:attrNameLst>
                                          <p:attrName>ppt_w</p:attrName>
                                        </p:attrNameLst>
                                      </p:cBhvr>
                                      <p:tavLst>
                                        <p:tav tm="0">
                                          <p:val>
                                            <p:strVal val="#ppt_w"/>
                                          </p:val>
                                        </p:tav>
                                        <p:tav tm="100000">
                                          <p:val>
                                            <p:strVal val="#ppt_w"/>
                                          </p:val>
                                        </p:tav>
                                      </p:tavLst>
                                    </p:anim>
                                    <p:anim calcmode="lin" valueType="num">
                                      <p:cBhvr>
                                        <p:cTn id="107" dur="1200" fill="hold"/>
                                        <p:tgtEl>
                                          <p:spTgt spid="341"/>
                                        </p:tgtEl>
                                        <p:attrNameLst>
                                          <p:attrName>ppt_h</p:attrName>
                                        </p:attrNameLst>
                                      </p:cBhvr>
                                      <p:tavLst>
                                        <p:tav tm="0" fmla="#ppt_h*sin(2.5*pi*$)">
                                          <p:val>
                                            <p:fltVal val="0"/>
                                          </p:val>
                                        </p:tav>
                                        <p:tav tm="100000">
                                          <p:val>
                                            <p:fltVal val="1"/>
                                          </p:val>
                                        </p:tav>
                                      </p:tavLst>
                                    </p:anim>
                                  </p:childTnLst>
                                  <p:subTnLst>
                                    <p:audio>
                                      <p:cMediaNode>
                                        <p:cTn display="0" masterRel="sameClick">
                                          <p:stCondLst>
                                            <p:cond evt="begin" delay="0">
                                              <p:tn val="104"/>
                                            </p:cond>
                                          </p:stCondLst>
                                          <p:endCondLst>
                                            <p:cond evt="onStopAudio" delay="0">
                                              <p:tgtEl>
                                                <p:sldTgt/>
                                              </p:tgtEl>
                                            </p:cond>
                                          </p:endCondLst>
                                        </p:cTn>
                                        <p:tgtEl>
                                          <p:sndTgt r:embed="rId4" name="dingg.wav"/>
                                        </p:tgtEl>
                                      </p:cMediaNode>
                                    </p:audio>
                                  </p:subTnLst>
                                </p:cTn>
                              </p:par>
                              <p:par>
                                <p:cTn id="108" presetID="1" presetClass="exit" presetSubtype="0" fill="hold" nodeType="withEffect">
                                  <p:stCondLst>
                                    <p:cond delay="400"/>
                                  </p:stCondLst>
                                  <p:childTnLst>
                                    <p:set>
                                      <p:cBhvr>
                                        <p:cTn id="109" dur="1" fill="hold">
                                          <p:stCondLst>
                                            <p:cond delay="0"/>
                                          </p:stCondLst>
                                        </p:cTn>
                                        <p:tgtEl>
                                          <p:spTgt spid="341"/>
                                        </p:tgtEl>
                                        <p:attrNameLst>
                                          <p:attrName>style.visibility</p:attrName>
                                        </p:attrNameLst>
                                      </p:cBhvr>
                                      <p:to>
                                        <p:strVal val="hidden"/>
                                      </p:to>
                                    </p:set>
                                  </p:childTnLst>
                                </p:cTn>
                              </p:par>
                              <p:par>
                                <p:cTn id="110" presetID="1" presetClass="entr" presetSubtype="0" fill="hold" grpId="0" nodeType="withEffect">
                                  <p:stCondLst>
                                    <p:cond delay="400"/>
                                  </p:stCondLst>
                                  <p:childTnLst>
                                    <p:set>
                                      <p:cBhvr>
                                        <p:cTn id="111" dur="1" fill="hold">
                                          <p:stCondLst>
                                            <p:cond delay="0"/>
                                          </p:stCondLst>
                                        </p:cTn>
                                        <p:tgtEl>
                                          <p:spTgt spid="313"/>
                                        </p:tgtEl>
                                        <p:attrNameLst>
                                          <p:attrName>style.visibility</p:attrName>
                                        </p:attrNameLst>
                                      </p:cBhvr>
                                      <p:to>
                                        <p:strVal val="visible"/>
                                      </p:to>
                                    </p:set>
                                  </p:childTnLst>
                                </p:cTn>
                              </p:par>
                              <p:par>
                                <p:cTn id="112" presetID="1" presetClass="entr" presetSubtype="0" fill="hold" grpId="0" nodeType="withEffect">
                                  <p:stCondLst>
                                    <p:cond delay="400"/>
                                  </p:stCondLst>
                                  <p:childTnLst>
                                    <p:set>
                                      <p:cBhvr>
                                        <p:cTn id="113" dur="1" fill="hold">
                                          <p:stCondLst>
                                            <p:cond delay="0"/>
                                          </p:stCondLst>
                                        </p:cTn>
                                        <p:tgtEl>
                                          <p:spTgt spid="383"/>
                                        </p:tgtEl>
                                        <p:attrNameLst>
                                          <p:attrName>style.visibility</p:attrName>
                                        </p:attrNameLst>
                                      </p:cBhvr>
                                      <p:to>
                                        <p:strVal val="visible"/>
                                      </p:to>
                                    </p:set>
                                  </p:childTnLst>
                                </p:cTn>
                              </p:par>
                              <p:par>
                                <p:cTn id="114" presetID="1" presetClass="entr" presetSubtype="0" fill="hold" grpId="0" nodeType="withEffect">
                                  <p:stCondLst>
                                    <p:cond delay="400"/>
                                  </p:stCondLst>
                                  <p:childTnLst>
                                    <p:set>
                                      <p:cBhvr>
                                        <p:cTn id="115" dur="1" fill="hold">
                                          <p:stCondLst>
                                            <p:cond delay="0"/>
                                          </p:stCondLst>
                                        </p:cTn>
                                        <p:tgtEl>
                                          <p:spTgt spid="384"/>
                                        </p:tgtEl>
                                        <p:attrNameLst>
                                          <p:attrName>style.visibility</p:attrName>
                                        </p:attrNameLst>
                                      </p:cBhvr>
                                      <p:to>
                                        <p:strVal val="visible"/>
                                      </p:to>
                                    </p:set>
                                  </p:childTnLst>
                                </p:cTn>
                              </p:par>
                            </p:childTnLst>
                          </p:cTn>
                        </p:par>
                      </p:childTnLst>
                    </p:cTn>
                  </p:par>
                </p:childTnLst>
              </p:cTn>
              <p:nextCondLst>
                <p:cond evt="onClick" delay="0">
                  <p:tgtEl>
                    <p:spTgt spid="376"/>
                  </p:tgtEl>
                </p:cond>
              </p:nextCondLst>
            </p:seq>
            <p:seq concurrent="1" nextAc="seek">
              <p:cTn id="116" restart="whenNotActive" fill="hold" evtFilter="cancelBubble" nodeType="interactiveSeq">
                <p:stCondLst>
                  <p:cond evt="onClick" delay="0">
                    <p:tgtEl>
                      <p:spTgt spid="375"/>
                    </p:tgtEl>
                  </p:cond>
                </p:stCondLst>
                <p:endSync evt="end" delay="0">
                  <p:rtn val="all"/>
                </p:endSync>
                <p:childTnLst>
                  <p:par>
                    <p:cTn id="117" fill="hold">
                      <p:stCondLst>
                        <p:cond delay="0"/>
                      </p:stCondLst>
                      <p:childTnLst>
                        <p:par>
                          <p:cTn id="118" fill="hold">
                            <p:stCondLst>
                              <p:cond delay="0"/>
                            </p:stCondLst>
                            <p:childTnLst>
                              <p:par>
                                <p:cTn id="119" presetID="19" presetClass="exit" presetSubtype="5" fill="hold" grpId="0" nodeType="withEffect">
                                  <p:stCondLst>
                                    <p:cond delay="0"/>
                                  </p:stCondLst>
                                  <p:childTnLst>
                                    <p:anim calcmode="lin" valueType="num">
                                      <p:cBhvr>
                                        <p:cTn id="120" dur="1200"/>
                                        <p:tgtEl>
                                          <p:spTgt spid="303"/>
                                        </p:tgtEl>
                                        <p:attrNameLst>
                                          <p:attrName>ppt_w</p:attrName>
                                        </p:attrNameLst>
                                      </p:cBhvr>
                                      <p:tavLst>
                                        <p:tav tm="0">
                                          <p:val>
                                            <p:strVal val="ppt_w"/>
                                          </p:val>
                                        </p:tav>
                                        <p:tav tm="100000">
                                          <p:val>
                                            <p:strVal val="ppt_w"/>
                                          </p:val>
                                        </p:tav>
                                      </p:tavLst>
                                    </p:anim>
                                    <p:anim calcmode="lin" valueType="num">
                                      <p:cBhvr>
                                        <p:cTn id="121" dur="1200"/>
                                        <p:tgtEl>
                                          <p:spTgt spid="303"/>
                                        </p:tgtEl>
                                        <p:attrNameLst>
                                          <p:attrName>ppt_h</p:attrName>
                                        </p:attrNameLst>
                                      </p:cBhvr>
                                      <p:tavLst>
                                        <p:tav tm="0">
                                          <p:val>
                                            <p:strVal val="ppt_h"/>
                                          </p:val>
                                        </p:tav>
                                        <p:tav tm="5000">
                                          <p:val>
                                            <p:strVal val="0.92*ppt_h"/>
                                          </p:val>
                                        </p:tav>
                                        <p:tav tm="10000">
                                          <p:val>
                                            <p:strVal val="0.71*ppt_h"/>
                                          </p:val>
                                        </p:tav>
                                        <p:tav tm="15000">
                                          <p:val>
                                            <p:strVal val="0.38*ppt_h"/>
                                          </p:val>
                                        </p:tav>
                                        <p:tav tm="20000">
                                          <p:val>
                                            <p:fltVal val="0"/>
                                          </p:val>
                                        </p:tav>
                                        <p:tav tm="25000">
                                          <p:val>
                                            <p:strVal val="-0.38*ppt_h"/>
                                          </p:val>
                                        </p:tav>
                                        <p:tav tm="30000">
                                          <p:val>
                                            <p:strVal val="-0.71*ppt_h"/>
                                          </p:val>
                                        </p:tav>
                                        <p:tav tm="35000">
                                          <p:val>
                                            <p:strVal val="-0.92*ppt_h"/>
                                          </p:val>
                                        </p:tav>
                                        <p:tav tm="40000">
                                          <p:val>
                                            <p:strVal val="-ppt_h"/>
                                          </p:val>
                                        </p:tav>
                                        <p:tav tm="45000">
                                          <p:val>
                                            <p:strVal val="-0.92*ppt_h"/>
                                          </p:val>
                                        </p:tav>
                                        <p:tav tm="50000">
                                          <p:val>
                                            <p:strVal val="-0.71*ppt_h"/>
                                          </p:val>
                                        </p:tav>
                                        <p:tav tm="55000">
                                          <p:val>
                                            <p:strVal val="-0.38*ppt_h"/>
                                          </p:val>
                                        </p:tav>
                                        <p:tav tm="60000">
                                          <p:val>
                                            <p:fltVal val="0"/>
                                          </p:val>
                                        </p:tav>
                                        <p:tav tm="65000">
                                          <p:val>
                                            <p:strVal val="0.38*ppt_h"/>
                                          </p:val>
                                        </p:tav>
                                        <p:tav tm="70000">
                                          <p:val>
                                            <p:strVal val="0.71*ppt_h"/>
                                          </p:val>
                                        </p:tav>
                                        <p:tav tm="75000">
                                          <p:val>
                                            <p:strVal val="0.92*ppt_h"/>
                                          </p:val>
                                        </p:tav>
                                        <p:tav tm="80000">
                                          <p:val>
                                            <p:strVal val="ppt_h"/>
                                          </p:val>
                                        </p:tav>
                                        <p:tav tm="85000">
                                          <p:val>
                                            <p:strVal val="0.92*ppt_h"/>
                                          </p:val>
                                        </p:tav>
                                        <p:tav tm="90000">
                                          <p:val>
                                            <p:strVal val="0.71*ppt_h"/>
                                          </p:val>
                                        </p:tav>
                                        <p:tav tm="95000">
                                          <p:val>
                                            <p:strVal val="0.38*ppt_h"/>
                                          </p:val>
                                        </p:tav>
                                        <p:tav tm="100000">
                                          <p:val>
                                            <p:fltVal val="0"/>
                                          </p:val>
                                        </p:tav>
                                      </p:tavLst>
                                    </p:anim>
                                    <p:set>
                                      <p:cBhvr>
                                        <p:cTn id="122" dur="1" fill="hold">
                                          <p:stCondLst>
                                            <p:cond delay="1199"/>
                                          </p:stCondLst>
                                        </p:cTn>
                                        <p:tgtEl>
                                          <p:spTgt spid="303"/>
                                        </p:tgtEl>
                                        <p:attrNameLst>
                                          <p:attrName>style.visibility</p:attrName>
                                        </p:attrNameLst>
                                      </p:cBhvr>
                                      <p:to>
                                        <p:strVal val="hidden"/>
                                      </p:to>
                                    </p:set>
                                  </p:childTnLst>
                                </p:cTn>
                              </p:par>
                              <p:par>
                                <p:cTn id="123" presetID="19" presetClass="exit" presetSubtype="5" fill="hold" grpId="0" nodeType="withEffect">
                                  <p:stCondLst>
                                    <p:cond delay="0"/>
                                  </p:stCondLst>
                                  <p:childTnLst>
                                    <p:anim calcmode="lin" valueType="num">
                                      <p:cBhvr>
                                        <p:cTn id="124" dur="1200"/>
                                        <p:tgtEl>
                                          <p:spTgt spid="375"/>
                                        </p:tgtEl>
                                        <p:attrNameLst>
                                          <p:attrName>ppt_w</p:attrName>
                                        </p:attrNameLst>
                                      </p:cBhvr>
                                      <p:tavLst>
                                        <p:tav tm="0">
                                          <p:val>
                                            <p:strVal val="ppt_w"/>
                                          </p:val>
                                        </p:tav>
                                        <p:tav tm="100000">
                                          <p:val>
                                            <p:strVal val="ppt_w"/>
                                          </p:val>
                                        </p:tav>
                                      </p:tavLst>
                                    </p:anim>
                                    <p:anim calcmode="lin" valueType="num">
                                      <p:cBhvr>
                                        <p:cTn id="125" dur="1200"/>
                                        <p:tgtEl>
                                          <p:spTgt spid="375"/>
                                        </p:tgtEl>
                                        <p:attrNameLst>
                                          <p:attrName>ppt_h</p:attrName>
                                        </p:attrNameLst>
                                      </p:cBhvr>
                                      <p:tavLst>
                                        <p:tav tm="0">
                                          <p:val>
                                            <p:strVal val="ppt_h"/>
                                          </p:val>
                                        </p:tav>
                                        <p:tav tm="5000">
                                          <p:val>
                                            <p:strVal val="0.92*ppt_h"/>
                                          </p:val>
                                        </p:tav>
                                        <p:tav tm="10000">
                                          <p:val>
                                            <p:strVal val="0.71*ppt_h"/>
                                          </p:val>
                                        </p:tav>
                                        <p:tav tm="15000">
                                          <p:val>
                                            <p:strVal val="0.38*ppt_h"/>
                                          </p:val>
                                        </p:tav>
                                        <p:tav tm="20000">
                                          <p:val>
                                            <p:fltVal val="0"/>
                                          </p:val>
                                        </p:tav>
                                        <p:tav tm="25000">
                                          <p:val>
                                            <p:strVal val="-0.38*ppt_h"/>
                                          </p:val>
                                        </p:tav>
                                        <p:tav tm="30000">
                                          <p:val>
                                            <p:strVal val="-0.71*ppt_h"/>
                                          </p:val>
                                        </p:tav>
                                        <p:tav tm="35000">
                                          <p:val>
                                            <p:strVal val="-0.92*ppt_h"/>
                                          </p:val>
                                        </p:tav>
                                        <p:tav tm="40000">
                                          <p:val>
                                            <p:strVal val="-ppt_h"/>
                                          </p:val>
                                        </p:tav>
                                        <p:tav tm="45000">
                                          <p:val>
                                            <p:strVal val="-0.92*ppt_h"/>
                                          </p:val>
                                        </p:tav>
                                        <p:tav tm="50000">
                                          <p:val>
                                            <p:strVal val="-0.71*ppt_h"/>
                                          </p:val>
                                        </p:tav>
                                        <p:tav tm="55000">
                                          <p:val>
                                            <p:strVal val="-0.38*ppt_h"/>
                                          </p:val>
                                        </p:tav>
                                        <p:tav tm="60000">
                                          <p:val>
                                            <p:fltVal val="0"/>
                                          </p:val>
                                        </p:tav>
                                        <p:tav tm="65000">
                                          <p:val>
                                            <p:strVal val="0.38*ppt_h"/>
                                          </p:val>
                                        </p:tav>
                                        <p:tav tm="70000">
                                          <p:val>
                                            <p:strVal val="0.71*ppt_h"/>
                                          </p:val>
                                        </p:tav>
                                        <p:tav tm="75000">
                                          <p:val>
                                            <p:strVal val="0.92*ppt_h"/>
                                          </p:val>
                                        </p:tav>
                                        <p:tav tm="80000">
                                          <p:val>
                                            <p:strVal val="ppt_h"/>
                                          </p:val>
                                        </p:tav>
                                        <p:tav tm="85000">
                                          <p:val>
                                            <p:strVal val="0.92*ppt_h"/>
                                          </p:val>
                                        </p:tav>
                                        <p:tav tm="90000">
                                          <p:val>
                                            <p:strVal val="0.71*ppt_h"/>
                                          </p:val>
                                        </p:tav>
                                        <p:tav tm="95000">
                                          <p:val>
                                            <p:strVal val="0.38*ppt_h"/>
                                          </p:val>
                                        </p:tav>
                                        <p:tav tm="100000">
                                          <p:val>
                                            <p:fltVal val="0"/>
                                          </p:val>
                                        </p:tav>
                                      </p:tavLst>
                                    </p:anim>
                                    <p:set>
                                      <p:cBhvr>
                                        <p:cTn id="126" dur="1" fill="hold">
                                          <p:stCondLst>
                                            <p:cond delay="1199"/>
                                          </p:stCondLst>
                                        </p:cTn>
                                        <p:tgtEl>
                                          <p:spTgt spid="375"/>
                                        </p:tgtEl>
                                        <p:attrNameLst>
                                          <p:attrName>style.visibility</p:attrName>
                                        </p:attrNameLst>
                                      </p:cBhvr>
                                      <p:to>
                                        <p:strVal val="hidden"/>
                                      </p:to>
                                    </p:set>
                                  </p:childTnLst>
                                </p:cTn>
                              </p:par>
                              <p:par>
                                <p:cTn id="127" presetID="1" presetClass="exit" presetSubtype="0" fill="hold" grpId="1" nodeType="withEffect">
                                  <p:stCondLst>
                                    <p:cond delay="200"/>
                                  </p:stCondLst>
                                  <p:childTnLst>
                                    <p:set>
                                      <p:cBhvr>
                                        <p:cTn id="128" dur="1" fill="hold">
                                          <p:stCondLst>
                                            <p:cond delay="9"/>
                                          </p:stCondLst>
                                        </p:cTn>
                                        <p:tgtEl>
                                          <p:spTgt spid="303"/>
                                        </p:tgtEl>
                                        <p:attrNameLst>
                                          <p:attrName>style.visibility</p:attrName>
                                        </p:attrNameLst>
                                      </p:cBhvr>
                                      <p:to>
                                        <p:strVal val="hidden"/>
                                      </p:to>
                                    </p:set>
                                  </p:childTnLst>
                                </p:cTn>
                              </p:par>
                              <p:par>
                                <p:cTn id="129" presetID="1" presetClass="exit" presetSubtype="0" fill="hold" grpId="1" nodeType="withEffect">
                                  <p:stCondLst>
                                    <p:cond delay="200"/>
                                  </p:stCondLst>
                                  <p:childTnLst>
                                    <p:set>
                                      <p:cBhvr>
                                        <p:cTn id="130" dur="1" fill="hold">
                                          <p:stCondLst>
                                            <p:cond delay="9"/>
                                          </p:stCondLst>
                                        </p:cTn>
                                        <p:tgtEl>
                                          <p:spTgt spid="375"/>
                                        </p:tgtEl>
                                        <p:attrNameLst>
                                          <p:attrName>style.visibility</p:attrName>
                                        </p:attrNameLst>
                                      </p:cBhvr>
                                      <p:to>
                                        <p:strVal val="hidden"/>
                                      </p:to>
                                    </p:set>
                                  </p:childTnLst>
                                </p:cTn>
                              </p:par>
                              <p:par>
                                <p:cTn id="131" presetID="19" presetClass="entr" presetSubtype="5" fill="hold" nodeType="withEffect">
                                  <p:stCondLst>
                                    <p:cond delay="200"/>
                                  </p:stCondLst>
                                  <p:childTnLst>
                                    <p:set>
                                      <p:cBhvr>
                                        <p:cTn id="132" dur="1" fill="hold">
                                          <p:stCondLst>
                                            <p:cond delay="0"/>
                                          </p:stCondLst>
                                        </p:cTn>
                                        <p:tgtEl>
                                          <p:spTgt spid="346"/>
                                        </p:tgtEl>
                                        <p:attrNameLst>
                                          <p:attrName>style.visibility</p:attrName>
                                        </p:attrNameLst>
                                      </p:cBhvr>
                                      <p:to>
                                        <p:strVal val="visible"/>
                                      </p:to>
                                    </p:set>
                                    <p:anim calcmode="lin" valueType="num">
                                      <p:cBhvr>
                                        <p:cTn id="133" dur="1200" fill="hold"/>
                                        <p:tgtEl>
                                          <p:spTgt spid="346"/>
                                        </p:tgtEl>
                                        <p:attrNameLst>
                                          <p:attrName>ppt_w</p:attrName>
                                        </p:attrNameLst>
                                      </p:cBhvr>
                                      <p:tavLst>
                                        <p:tav tm="0">
                                          <p:val>
                                            <p:strVal val="#ppt_w"/>
                                          </p:val>
                                        </p:tav>
                                        <p:tav tm="100000">
                                          <p:val>
                                            <p:strVal val="#ppt_w"/>
                                          </p:val>
                                        </p:tav>
                                      </p:tavLst>
                                    </p:anim>
                                    <p:anim calcmode="lin" valueType="num">
                                      <p:cBhvr>
                                        <p:cTn id="134" dur="1200" fill="hold"/>
                                        <p:tgtEl>
                                          <p:spTgt spid="346"/>
                                        </p:tgtEl>
                                        <p:attrNameLst>
                                          <p:attrName>ppt_h</p:attrName>
                                        </p:attrNameLst>
                                      </p:cBhvr>
                                      <p:tavLst>
                                        <p:tav tm="0" fmla="#ppt_h*sin(2.5*pi*$)">
                                          <p:val>
                                            <p:fltVal val="0"/>
                                          </p:val>
                                        </p:tav>
                                        <p:tav tm="100000">
                                          <p:val>
                                            <p:fltVal val="1"/>
                                          </p:val>
                                        </p:tav>
                                      </p:tavLst>
                                    </p:anim>
                                  </p:childTnLst>
                                  <p:subTnLst>
                                    <p:audio>
                                      <p:cMediaNode>
                                        <p:cTn display="0" masterRel="sameClick">
                                          <p:stCondLst>
                                            <p:cond evt="begin" delay="0">
                                              <p:tn val="131"/>
                                            </p:cond>
                                          </p:stCondLst>
                                          <p:endCondLst>
                                            <p:cond evt="onStopAudio" delay="0">
                                              <p:tgtEl>
                                                <p:sldTgt/>
                                              </p:tgtEl>
                                            </p:cond>
                                          </p:endCondLst>
                                        </p:cTn>
                                        <p:tgtEl>
                                          <p:sndTgt r:embed="rId4" name="dingg.wav"/>
                                        </p:tgtEl>
                                      </p:cMediaNode>
                                    </p:audio>
                                  </p:subTnLst>
                                </p:cTn>
                              </p:par>
                              <p:par>
                                <p:cTn id="135" presetID="1" presetClass="exit" presetSubtype="0" fill="hold" nodeType="withEffect">
                                  <p:stCondLst>
                                    <p:cond delay="400"/>
                                  </p:stCondLst>
                                  <p:childTnLst>
                                    <p:set>
                                      <p:cBhvr>
                                        <p:cTn id="136" dur="1" fill="hold">
                                          <p:stCondLst>
                                            <p:cond delay="0"/>
                                          </p:stCondLst>
                                        </p:cTn>
                                        <p:tgtEl>
                                          <p:spTgt spid="346"/>
                                        </p:tgtEl>
                                        <p:attrNameLst>
                                          <p:attrName>style.visibility</p:attrName>
                                        </p:attrNameLst>
                                      </p:cBhvr>
                                      <p:to>
                                        <p:strVal val="hidden"/>
                                      </p:to>
                                    </p:set>
                                  </p:childTnLst>
                                </p:cTn>
                              </p:par>
                              <p:par>
                                <p:cTn id="137" presetID="1" presetClass="entr" presetSubtype="0" fill="hold" grpId="0" nodeType="withEffect">
                                  <p:stCondLst>
                                    <p:cond delay="400"/>
                                  </p:stCondLst>
                                  <p:childTnLst>
                                    <p:set>
                                      <p:cBhvr>
                                        <p:cTn id="138" dur="1" fill="hold">
                                          <p:stCondLst>
                                            <p:cond delay="0"/>
                                          </p:stCondLst>
                                        </p:cTn>
                                        <p:tgtEl>
                                          <p:spTgt spid="314"/>
                                        </p:tgtEl>
                                        <p:attrNameLst>
                                          <p:attrName>style.visibility</p:attrName>
                                        </p:attrNameLst>
                                      </p:cBhvr>
                                      <p:to>
                                        <p:strVal val="visible"/>
                                      </p:to>
                                    </p:set>
                                  </p:childTnLst>
                                </p:cTn>
                              </p:par>
                              <p:par>
                                <p:cTn id="139" presetID="1" presetClass="entr" presetSubtype="0" fill="hold" grpId="0" nodeType="withEffect">
                                  <p:stCondLst>
                                    <p:cond delay="400"/>
                                  </p:stCondLst>
                                  <p:childTnLst>
                                    <p:set>
                                      <p:cBhvr>
                                        <p:cTn id="140" dur="1" fill="hold">
                                          <p:stCondLst>
                                            <p:cond delay="0"/>
                                          </p:stCondLst>
                                        </p:cTn>
                                        <p:tgtEl>
                                          <p:spTgt spid="385"/>
                                        </p:tgtEl>
                                        <p:attrNameLst>
                                          <p:attrName>style.visibility</p:attrName>
                                        </p:attrNameLst>
                                      </p:cBhvr>
                                      <p:to>
                                        <p:strVal val="visible"/>
                                      </p:to>
                                    </p:set>
                                  </p:childTnLst>
                                </p:cTn>
                              </p:par>
                              <p:par>
                                <p:cTn id="141" presetID="1" presetClass="entr" presetSubtype="0" fill="hold" grpId="0" nodeType="withEffect">
                                  <p:stCondLst>
                                    <p:cond delay="400"/>
                                  </p:stCondLst>
                                  <p:childTnLst>
                                    <p:set>
                                      <p:cBhvr>
                                        <p:cTn id="142" dur="1" fill="hold">
                                          <p:stCondLst>
                                            <p:cond delay="0"/>
                                          </p:stCondLst>
                                        </p:cTn>
                                        <p:tgtEl>
                                          <p:spTgt spid="386"/>
                                        </p:tgtEl>
                                        <p:attrNameLst>
                                          <p:attrName>style.visibility</p:attrName>
                                        </p:attrNameLst>
                                      </p:cBhvr>
                                      <p:to>
                                        <p:strVal val="visible"/>
                                      </p:to>
                                    </p:set>
                                  </p:childTnLst>
                                </p:cTn>
                              </p:par>
                            </p:childTnLst>
                          </p:cTn>
                        </p:par>
                      </p:childTnLst>
                    </p:cTn>
                  </p:par>
                </p:childTnLst>
              </p:cTn>
              <p:nextCondLst>
                <p:cond evt="onClick" delay="0">
                  <p:tgtEl>
                    <p:spTgt spid="375"/>
                  </p:tgtEl>
                </p:cond>
              </p:nextCondLst>
            </p:seq>
            <p:seq concurrent="1" nextAc="seek">
              <p:cTn id="143" restart="whenNotActive" fill="hold" evtFilter="cancelBubble" nodeType="interactiveSeq">
                <p:stCondLst>
                  <p:cond evt="onClick" delay="0">
                    <p:tgtEl>
                      <p:spTgt spid="374"/>
                    </p:tgtEl>
                  </p:cond>
                </p:stCondLst>
                <p:endSync evt="end" delay="0">
                  <p:rtn val="all"/>
                </p:endSync>
                <p:childTnLst>
                  <p:par>
                    <p:cTn id="144" fill="hold">
                      <p:stCondLst>
                        <p:cond delay="0"/>
                      </p:stCondLst>
                      <p:childTnLst>
                        <p:par>
                          <p:cTn id="145" fill="hold">
                            <p:stCondLst>
                              <p:cond delay="0"/>
                            </p:stCondLst>
                            <p:childTnLst>
                              <p:par>
                                <p:cTn id="146" presetID="19" presetClass="exit" presetSubtype="5" fill="hold" grpId="0" nodeType="withEffect">
                                  <p:stCondLst>
                                    <p:cond delay="0"/>
                                  </p:stCondLst>
                                  <p:childTnLst>
                                    <p:anim calcmode="lin" valueType="num">
                                      <p:cBhvr>
                                        <p:cTn id="147" dur="1200"/>
                                        <p:tgtEl>
                                          <p:spTgt spid="310"/>
                                        </p:tgtEl>
                                        <p:attrNameLst>
                                          <p:attrName>ppt_w</p:attrName>
                                        </p:attrNameLst>
                                      </p:cBhvr>
                                      <p:tavLst>
                                        <p:tav tm="0">
                                          <p:val>
                                            <p:strVal val="ppt_w"/>
                                          </p:val>
                                        </p:tav>
                                        <p:tav tm="100000">
                                          <p:val>
                                            <p:strVal val="ppt_w"/>
                                          </p:val>
                                        </p:tav>
                                      </p:tavLst>
                                    </p:anim>
                                    <p:anim calcmode="lin" valueType="num">
                                      <p:cBhvr>
                                        <p:cTn id="148" dur="1200"/>
                                        <p:tgtEl>
                                          <p:spTgt spid="310"/>
                                        </p:tgtEl>
                                        <p:attrNameLst>
                                          <p:attrName>ppt_h</p:attrName>
                                        </p:attrNameLst>
                                      </p:cBhvr>
                                      <p:tavLst>
                                        <p:tav tm="0">
                                          <p:val>
                                            <p:strVal val="ppt_h"/>
                                          </p:val>
                                        </p:tav>
                                        <p:tav tm="5000">
                                          <p:val>
                                            <p:strVal val="0.92*ppt_h"/>
                                          </p:val>
                                        </p:tav>
                                        <p:tav tm="10000">
                                          <p:val>
                                            <p:strVal val="0.71*ppt_h"/>
                                          </p:val>
                                        </p:tav>
                                        <p:tav tm="15000">
                                          <p:val>
                                            <p:strVal val="0.38*ppt_h"/>
                                          </p:val>
                                        </p:tav>
                                        <p:tav tm="20000">
                                          <p:val>
                                            <p:fltVal val="0"/>
                                          </p:val>
                                        </p:tav>
                                        <p:tav tm="25000">
                                          <p:val>
                                            <p:strVal val="-0.38*ppt_h"/>
                                          </p:val>
                                        </p:tav>
                                        <p:tav tm="30000">
                                          <p:val>
                                            <p:strVal val="-0.71*ppt_h"/>
                                          </p:val>
                                        </p:tav>
                                        <p:tav tm="35000">
                                          <p:val>
                                            <p:strVal val="-0.92*ppt_h"/>
                                          </p:val>
                                        </p:tav>
                                        <p:tav tm="40000">
                                          <p:val>
                                            <p:strVal val="-ppt_h"/>
                                          </p:val>
                                        </p:tav>
                                        <p:tav tm="45000">
                                          <p:val>
                                            <p:strVal val="-0.92*ppt_h"/>
                                          </p:val>
                                        </p:tav>
                                        <p:tav tm="50000">
                                          <p:val>
                                            <p:strVal val="-0.71*ppt_h"/>
                                          </p:val>
                                        </p:tav>
                                        <p:tav tm="55000">
                                          <p:val>
                                            <p:strVal val="-0.38*ppt_h"/>
                                          </p:val>
                                        </p:tav>
                                        <p:tav tm="60000">
                                          <p:val>
                                            <p:fltVal val="0"/>
                                          </p:val>
                                        </p:tav>
                                        <p:tav tm="65000">
                                          <p:val>
                                            <p:strVal val="0.38*ppt_h"/>
                                          </p:val>
                                        </p:tav>
                                        <p:tav tm="70000">
                                          <p:val>
                                            <p:strVal val="0.71*ppt_h"/>
                                          </p:val>
                                        </p:tav>
                                        <p:tav tm="75000">
                                          <p:val>
                                            <p:strVal val="0.92*ppt_h"/>
                                          </p:val>
                                        </p:tav>
                                        <p:tav tm="80000">
                                          <p:val>
                                            <p:strVal val="ppt_h"/>
                                          </p:val>
                                        </p:tav>
                                        <p:tav tm="85000">
                                          <p:val>
                                            <p:strVal val="0.92*ppt_h"/>
                                          </p:val>
                                        </p:tav>
                                        <p:tav tm="90000">
                                          <p:val>
                                            <p:strVal val="0.71*ppt_h"/>
                                          </p:val>
                                        </p:tav>
                                        <p:tav tm="95000">
                                          <p:val>
                                            <p:strVal val="0.38*ppt_h"/>
                                          </p:val>
                                        </p:tav>
                                        <p:tav tm="100000">
                                          <p:val>
                                            <p:fltVal val="0"/>
                                          </p:val>
                                        </p:tav>
                                      </p:tavLst>
                                    </p:anim>
                                    <p:set>
                                      <p:cBhvr>
                                        <p:cTn id="149" dur="1" fill="hold">
                                          <p:stCondLst>
                                            <p:cond delay="1199"/>
                                          </p:stCondLst>
                                        </p:cTn>
                                        <p:tgtEl>
                                          <p:spTgt spid="310"/>
                                        </p:tgtEl>
                                        <p:attrNameLst>
                                          <p:attrName>style.visibility</p:attrName>
                                        </p:attrNameLst>
                                      </p:cBhvr>
                                      <p:to>
                                        <p:strVal val="hidden"/>
                                      </p:to>
                                    </p:set>
                                  </p:childTnLst>
                                </p:cTn>
                              </p:par>
                              <p:par>
                                <p:cTn id="150" presetID="19" presetClass="exit" presetSubtype="5" fill="hold" grpId="0" nodeType="withEffect">
                                  <p:stCondLst>
                                    <p:cond delay="0"/>
                                  </p:stCondLst>
                                  <p:childTnLst>
                                    <p:anim calcmode="lin" valueType="num">
                                      <p:cBhvr>
                                        <p:cTn id="151" dur="1200"/>
                                        <p:tgtEl>
                                          <p:spTgt spid="374"/>
                                        </p:tgtEl>
                                        <p:attrNameLst>
                                          <p:attrName>ppt_w</p:attrName>
                                        </p:attrNameLst>
                                      </p:cBhvr>
                                      <p:tavLst>
                                        <p:tav tm="0">
                                          <p:val>
                                            <p:strVal val="ppt_w"/>
                                          </p:val>
                                        </p:tav>
                                        <p:tav tm="100000">
                                          <p:val>
                                            <p:strVal val="ppt_w"/>
                                          </p:val>
                                        </p:tav>
                                      </p:tavLst>
                                    </p:anim>
                                    <p:anim calcmode="lin" valueType="num">
                                      <p:cBhvr>
                                        <p:cTn id="152" dur="1200"/>
                                        <p:tgtEl>
                                          <p:spTgt spid="374"/>
                                        </p:tgtEl>
                                        <p:attrNameLst>
                                          <p:attrName>ppt_h</p:attrName>
                                        </p:attrNameLst>
                                      </p:cBhvr>
                                      <p:tavLst>
                                        <p:tav tm="0">
                                          <p:val>
                                            <p:strVal val="ppt_h"/>
                                          </p:val>
                                        </p:tav>
                                        <p:tav tm="5000">
                                          <p:val>
                                            <p:strVal val="0.92*ppt_h"/>
                                          </p:val>
                                        </p:tav>
                                        <p:tav tm="10000">
                                          <p:val>
                                            <p:strVal val="0.71*ppt_h"/>
                                          </p:val>
                                        </p:tav>
                                        <p:tav tm="15000">
                                          <p:val>
                                            <p:strVal val="0.38*ppt_h"/>
                                          </p:val>
                                        </p:tav>
                                        <p:tav tm="20000">
                                          <p:val>
                                            <p:fltVal val="0"/>
                                          </p:val>
                                        </p:tav>
                                        <p:tav tm="25000">
                                          <p:val>
                                            <p:strVal val="-0.38*ppt_h"/>
                                          </p:val>
                                        </p:tav>
                                        <p:tav tm="30000">
                                          <p:val>
                                            <p:strVal val="-0.71*ppt_h"/>
                                          </p:val>
                                        </p:tav>
                                        <p:tav tm="35000">
                                          <p:val>
                                            <p:strVal val="-0.92*ppt_h"/>
                                          </p:val>
                                        </p:tav>
                                        <p:tav tm="40000">
                                          <p:val>
                                            <p:strVal val="-ppt_h"/>
                                          </p:val>
                                        </p:tav>
                                        <p:tav tm="45000">
                                          <p:val>
                                            <p:strVal val="-0.92*ppt_h"/>
                                          </p:val>
                                        </p:tav>
                                        <p:tav tm="50000">
                                          <p:val>
                                            <p:strVal val="-0.71*ppt_h"/>
                                          </p:val>
                                        </p:tav>
                                        <p:tav tm="55000">
                                          <p:val>
                                            <p:strVal val="-0.38*ppt_h"/>
                                          </p:val>
                                        </p:tav>
                                        <p:tav tm="60000">
                                          <p:val>
                                            <p:fltVal val="0"/>
                                          </p:val>
                                        </p:tav>
                                        <p:tav tm="65000">
                                          <p:val>
                                            <p:strVal val="0.38*ppt_h"/>
                                          </p:val>
                                        </p:tav>
                                        <p:tav tm="70000">
                                          <p:val>
                                            <p:strVal val="0.71*ppt_h"/>
                                          </p:val>
                                        </p:tav>
                                        <p:tav tm="75000">
                                          <p:val>
                                            <p:strVal val="0.92*ppt_h"/>
                                          </p:val>
                                        </p:tav>
                                        <p:tav tm="80000">
                                          <p:val>
                                            <p:strVal val="ppt_h"/>
                                          </p:val>
                                        </p:tav>
                                        <p:tav tm="85000">
                                          <p:val>
                                            <p:strVal val="0.92*ppt_h"/>
                                          </p:val>
                                        </p:tav>
                                        <p:tav tm="90000">
                                          <p:val>
                                            <p:strVal val="0.71*ppt_h"/>
                                          </p:val>
                                        </p:tav>
                                        <p:tav tm="95000">
                                          <p:val>
                                            <p:strVal val="0.38*ppt_h"/>
                                          </p:val>
                                        </p:tav>
                                        <p:tav tm="100000">
                                          <p:val>
                                            <p:fltVal val="0"/>
                                          </p:val>
                                        </p:tav>
                                      </p:tavLst>
                                    </p:anim>
                                    <p:set>
                                      <p:cBhvr>
                                        <p:cTn id="153" dur="1" fill="hold">
                                          <p:stCondLst>
                                            <p:cond delay="1199"/>
                                          </p:stCondLst>
                                        </p:cTn>
                                        <p:tgtEl>
                                          <p:spTgt spid="374"/>
                                        </p:tgtEl>
                                        <p:attrNameLst>
                                          <p:attrName>style.visibility</p:attrName>
                                        </p:attrNameLst>
                                      </p:cBhvr>
                                      <p:to>
                                        <p:strVal val="hidden"/>
                                      </p:to>
                                    </p:set>
                                  </p:childTnLst>
                                </p:cTn>
                              </p:par>
                              <p:par>
                                <p:cTn id="154" presetID="1" presetClass="exit" presetSubtype="0" fill="hold" grpId="1" nodeType="withEffect">
                                  <p:stCondLst>
                                    <p:cond delay="200"/>
                                  </p:stCondLst>
                                  <p:childTnLst>
                                    <p:set>
                                      <p:cBhvr>
                                        <p:cTn id="155" dur="1" fill="hold">
                                          <p:stCondLst>
                                            <p:cond delay="9"/>
                                          </p:stCondLst>
                                        </p:cTn>
                                        <p:tgtEl>
                                          <p:spTgt spid="310"/>
                                        </p:tgtEl>
                                        <p:attrNameLst>
                                          <p:attrName>style.visibility</p:attrName>
                                        </p:attrNameLst>
                                      </p:cBhvr>
                                      <p:to>
                                        <p:strVal val="hidden"/>
                                      </p:to>
                                    </p:set>
                                  </p:childTnLst>
                                </p:cTn>
                              </p:par>
                              <p:par>
                                <p:cTn id="156" presetID="1" presetClass="exit" presetSubtype="0" fill="hold" grpId="1" nodeType="withEffect">
                                  <p:stCondLst>
                                    <p:cond delay="200"/>
                                  </p:stCondLst>
                                  <p:childTnLst>
                                    <p:set>
                                      <p:cBhvr>
                                        <p:cTn id="157" dur="1" fill="hold">
                                          <p:stCondLst>
                                            <p:cond delay="9"/>
                                          </p:stCondLst>
                                        </p:cTn>
                                        <p:tgtEl>
                                          <p:spTgt spid="374"/>
                                        </p:tgtEl>
                                        <p:attrNameLst>
                                          <p:attrName>style.visibility</p:attrName>
                                        </p:attrNameLst>
                                      </p:cBhvr>
                                      <p:to>
                                        <p:strVal val="hidden"/>
                                      </p:to>
                                    </p:set>
                                  </p:childTnLst>
                                </p:cTn>
                              </p:par>
                              <p:par>
                                <p:cTn id="158" presetID="19" presetClass="entr" presetSubtype="5" fill="hold" nodeType="withEffect">
                                  <p:stCondLst>
                                    <p:cond delay="200"/>
                                  </p:stCondLst>
                                  <p:childTnLst>
                                    <p:set>
                                      <p:cBhvr>
                                        <p:cTn id="159" dur="1" fill="hold">
                                          <p:stCondLst>
                                            <p:cond delay="0"/>
                                          </p:stCondLst>
                                        </p:cTn>
                                        <p:tgtEl>
                                          <p:spTgt spid="351"/>
                                        </p:tgtEl>
                                        <p:attrNameLst>
                                          <p:attrName>style.visibility</p:attrName>
                                        </p:attrNameLst>
                                      </p:cBhvr>
                                      <p:to>
                                        <p:strVal val="visible"/>
                                      </p:to>
                                    </p:set>
                                    <p:anim calcmode="lin" valueType="num">
                                      <p:cBhvr>
                                        <p:cTn id="160" dur="1200" fill="hold"/>
                                        <p:tgtEl>
                                          <p:spTgt spid="351"/>
                                        </p:tgtEl>
                                        <p:attrNameLst>
                                          <p:attrName>ppt_w</p:attrName>
                                        </p:attrNameLst>
                                      </p:cBhvr>
                                      <p:tavLst>
                                        <p:tav tm="0">
                                          <p:val>
                                            <p:strVal val="#ppt_w"/>
                                          </p:val>
                                        </p:tav>
                                        <p:tav tm="100000">
                                          <p:val>
                                            <p:strVal val="#ppt_w"/>
                                          </p:val>
                                        </p:tav>
                                      </p:tavLst>
                                    </p:anim>
                                    <p:anim calcmode="lin" valueType="num">
                                      <p:cBhvr>
                                        <p:cTn id="161" dur="1200" fill="hold"/>
                                        <p:tgtEl>
                                          <p:spTgt spid="351"/>
                                        </p:tgtEl>
                                        <p:attrNameLst>
                                          <p:attrName>ppt_h</p:attrName>
                                        </p:attrNameLst>
                                      </p:cBhvr>
                                      <p:tavLst>
                                        <p:tav tm="0" fmla="#ppt_h*sin(2.5*pi*$)">
                                          <p:val>
                                            <p:fltVal val="0"/>
                                          </p:val>
                                        </p:tav>
                                        <p:tav tm="100000">
                                          <p:val>
                                            <p:fltVal val="1"/>
                                          </p:val>
                                        </p:tav>
                                      </p:tavLst>
                                    </p:anim>
                                  </p:childTnLst>
                                  <p:subTnLst>
                                    <p:audio>
                                      <p:cMediaNode>
                                        <p:cTn display="0" masterRel="sameClick">
                                          <p:stCondLst>
                                            <p:cond evt="begin" delay="0">
                                              <p:tn val="158"/>
                                            </p:cond>
                                          </p:stCondLst>
                                          <p:endCondLst>
                                            <p:cond evt="onStopAudio" delay="0">
                                              <p:tgtEl>
                                                <p:sldTgt/>
                                              </p:tgtEl>
                                            </p:cond>
                                          </p:endCondLst>
                                        </p:cTn>
                                        <p:tgtEl>
                                          <p:sndTgt r:embed="rId4" name="dingg.wav"/>
                                        </p:tgtEl>
                                      </p:cMediaNode>
                                    </p:audio>
                                  </p:subTnLst>
                                </p:cTn>
                              </p:par>
                              <p:par>
                                <p:cTn id="162" presetID="1" presetClass="exit" presetSubtype="0" fill="hold" nodeType="withEffect">
                                  <p:stCondLst>
                                    <p:cond delay="400"/>
                                  </p:stCondLst>
                                  <p:childTnLst>
                                    <p:set>
                                      <p:cBhvr>
                                        <p:cTn id="163" dur="1" fill="hold">
                                          <p:stCondLst>
                                            <p:cond delay="0"/>
                                          </p:stCondLst>
                                        </p:cTn>
                                        <p:tgtEl>
                                          <p:spTgt spid="351"/>
                                        </p:tgtEl>
                                        <p:attrNameLst>
                                          <p:attrName>style.visibility</p:attrName>
                                        </p:attrNameLst>
                                      </p:cBhvr>
                                      <p:to>
                                        <p:strVal val="hidden"/>
                                      </p:to>
                                    </p:set>
                                  </p:childTnLst>
                                </p:cTn>
                              </p:par>
                              <p:par>
                                <p:cTn id="164" presetID="1" presetClass="entr" presetSubtype="0" fill="hold" grpId="0" nodeType="withEffect">
                                  <p:stCondLst>
                                    <p:cond delay="400"/>
                                  </p:stCondLst>
                                  <p:childTnLst>
                                    <p:set>
                                      <p:cBhvr>
                                        <p:cTn id="165" dur="1" fill="hold">
                                          <p:stCondLst>
                                            <p:cond delay="0"/>
                                          </p:stCondLst>
                                        </p:cTn>
                                        <p:tgtEl>
                                          <p:spTgt spid="315"/>
                                        </p:tgtEl>
                                        <p:attrNameLst>
                                          <p:attrName>style.visibility</p:attrName>
                                        </p:attrNameLst>
                                      </p:cBhvr>
                                      <p:to>
                                        <p:strVal val="visible"/>
                                      </p:to>
                                    </p:set>
                                  </p:childTnLst>
                                </p:cTn>
                              </p:par>
                              <p:par>
                                <p:cTn id="166" presetID="1" presetClass="entr" presetSubtype="0" fill="hold" grpId="0" nodeType="withEffect">
                                  <p:stCondLst>
                                    <p:cond delay="400"/>
                                  </p:stCondLst>
                                  <p:childTnLst>
                                    <p:set>
                                      <p:cBhvr>
                                        <p:cTn id="167" dur="1" fill="hold">
                                          <p:stCondLst>
                                            <p:cond delay="0"/>
                                          </p:stCondLst>
                                        </p:cTn>
                                        <p:tgtEl>
                                          <p:spTgt spid="387"/>
                                        </p:tgtEl>
                                        <p:attrNameLst>
                                          <p:attrName>style.visibility</p:attrName>
                                        </p:attrNameLst>
                                      </p:cBhvr>
                                      <p:to>
                                        <p:strVal val="visible"/>
                                      </p:to>
                                    </p:set>
                                  </p:childTnLst>
                                </p:cTn>
                              </p:par>
                              <p:par>
                                <p:cTn id="168" presetID="1" presetClass="entr" presetSubtype="0" fill="hold" grpId="0" nodeType="withEffect">
                                  <p:stCondLst>
                                    <p:cond delay="400"/>
                                  </p:stCondLst>
                                  <p:childTnLst>
                                    <p:set>
                                      <p:cBhvr>
                                        <p:cTn id="169" dur="1" fill="hold">
                                          <p:stCondLst>
                                            <p:cond delay="0"/>
                                          </p:stCondLst>
                                        </p:cTn>
                                        <p:tgtEl>
                                          <p:spTgt spid="388"/>
                                        </p:tgtEl>
                                        <p:attrNameLst>
                                          <p:attrName>style.visibility</p:attrName>
                                        </p:attrNameLst>
                                      </p:cBhvr>
                                      <p:to>
                                        <p:strVal val="visible"/>
                                      </p:to>
                                    </p:set>
                                  </p:childTnLst>
                                </p:cTn>
                              </p:par>
                            </p:childTnLst>
                          </p:cTn>
                        </p:par>
                      </p:childTnLst>
                    </p:cTn>
                  </p:par>
                </p:childTnLst>
              </p:cTn>
              <p:nextCondLst>
                <p:cond evt="onClick" delay="0">
                  <p:tgtEl>
                    <p:spTgt spid="374"/>
                  </p:tgtEl>
                </p:cond>
              </p:nextCondLst>
            </p:seq>
          </p:childTnLst>
        </p:cTn>
      </p:par>
    </p:tnLst>
    <p:bldLst>
      <p:bldP spid="303" grpId="0" animBg="1"/>
      <p:bldP spid="303" grpId="1" animBg="1"/>
      <p:bldP spid="304" grpId="0" animBg="1"/>
      <p:bldP spid="304" grpId="1" animBg="1"/>
      <p:bldP spid="305" grpId="0" animBg="1"/>
      <p:bldP spid="305" grpId="1" animBg="1"/>
      <p:bldP spid="306" grpId="0" animBg="1"/>
      <p:bldP spid="306" grpId="1" animBg="1"/>
      <p:bldP spid="310" grpId="0" animBg="1"/>
      <p:bldP spid="310" grpId="1" animBg="1"/>
      <p:bldP spid="311" grpId="0" animBg="1"/>
      <p:bldP spid="312" grpId="0" animBg="1"/>
      <p:bldP spid="313" grpId="0" animBg="1"/>
      <p:bldP spid="314" grpId="0" animBg="1"/>
      <p:bldP spid="315" grpId="0" animBg="1"/>
      <p:bldP spid="374" grpId="0" animBg="1"/>
      <p:bldP spid="374" grpId="1" animBg="1"/>
      <p:bldP spid="374" grpId="2" animBg="1"/>
      <p:bldP spid="374" grpId="3" animBg="1"/>
      <p:bldP spid="375" grpId="0" animBg="1"/>
      <p:bldP spid="375" grpId="1" animBg="1"/>
      <p:bldP spid="375" grpId="2" animBg="1"/>
      <p:bldP spid="375" grpId="3" animBg="1"/>
      <p:bldP spid="376" grpId="0" animBg="1"/>
      <p:bldP spid="376" grpId="1" animBg="1"/>
      <p:bldP spid="376" grpId="2" animBg="1"/>
      <p:bldP spid="376" grpId="3" animBg="1"/>
      <p:bldP spid="377" grpId="0" animBg="1"/>
      <p:bldP spid="377" grpId="1" animBg="1"/>
      <p:bldP spid="377" grpId="2" animBg="1"/>
      <p:bldP spid="377" grpId="3" animBg="1"/>
      <p:bldP spid="378" grpId="0" animBg="1"/>
      <p:bldP spid="378" grpId="1" animBg="1"/>
      <p:bldP spid="378" grpId="2" animBg="1"/>
      <p:bldP spid="378" grpId="3" animBg="1"/>
      <p:bldP spid="379" grpId="0" animBg="1"/>
      <p:bldP spid="380" grpId="0" animBg="1"/>
      <p:bldP spid="381" grpId="0" animBg="1"/>
      <p:bldP spid="382" grpId="0" animBg="1"/>
      <p:bldP spid="383" grpId="0" animBg="1"/>
      <p:bldP spid="384" grpId="0" animBg="1"/>
      <p:bldP spid="385" grpId="0" animBg="1"/>
      <p:bldP spid="386" grpId="0" animBg="1"/>
      <p:bldP spid="387" grpId="0" animBg="1"/>
      <p:bldP spid="38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20B66D-1438-4092-72C0-747CB1594A3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2E665F1-6088-EF0F-969B-738BF0B2E717}"/>
              </a:ext>
            </a:extLst>
          </p:cNvPr>
          <p:cNvSpPr/>
          <p:nvPr/>
        </p:nvSpPr>
        <p:spPr>
          <a:xfrm flipH="1">
            <a:off x="6547532" y="5319920"/>
            <a:ext cx="591127" cy="846666"/>
          </a:xfrm>
          <a:custGeom>
            <a:avLst/>
            <a:gdLst/>
            <a:ahLst/>
            <a:cxnLst/>
            <a:rect l="l" t="t" r="r" b="b"/>
            <a:pathLst>
              <a:path w="630535" h="903110">
                <a:moveTo>
                  <a:pt x="630535" y="0"/>
                </a:moveTo>
                <a:lnTo>
                  <a:pt x="0" y="0"/>
                </a:lnTo>
                <a:lnTo>
                  <a:pt x="0" y="903111"/>
                </a:lnTo>
                <a:lnTo>
                  <a:pt x="630535" y="903111"/>
                </a:lnTo>
                <a:lnTo>
                  <a:pt x="630535"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a:extLst>
              <a:ext uri="{FF2B5EF4-FFF2-40B4-BE49-F238E27FC236}">
                <a16:creationId xmlns:a16="http://schemas.microsoft.com/office/drawing/2014/main" id="{5AEC445C-E420-AB19-7A4F-230B36923D06}"/>
              </a:ext>
            </a:extLst>
          </p:cNvPr>
          <p:cNvSpPr/>
          <p:nvPr/>
        </p:nvSpPr>
        <p:spPr>
          <a:xfrm rot="-2010425">
            <a:off x="7308801" y="5580566"/>
            <a:ext cx="1845729" cy="1172038"/>
          </a:xfrm>
          <a:custGeom>
            <a:avLst/>
            <a:gdLst/>
            <a:ahLst/>
            <a:cxnLst/>
            <a:rect l="l" t="t" r="r" b="b"/>
            <a:pathLst>
              <a:path w="1968778" h="1250174">
                <a:moveTo>
                  <a:pt x="0" y="0"/>
                </a:moveTo>
                <a:lnTo>
                  <a:pt x="1968779" y="0"/>
                </a:lnTo>
                <a:lnTo>
                  <a:pt x="1968779" y="1250175"/>
                </a:lnTo>
                <a:lnTo>
                  <a:pt x="0" y="125017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a:extLst>
              <a:ext uri="{FF2B5EF4-FFF2-40B4-BE49-F238E27FC236}">
                <a16:creationId xmlns:a16="http://schemas.microsoft.com/office/drawing/2014/main" id="{78B46950-E5DE-9E29-1346-C3761BECBE81}"/>
              </a:ext>
            </a:extLst>
          </p:cNvPr>
          <p:cNvSpPr/>
          <p:nvPr/>
        </p:nvSpPr>
        <p:spPr>
          <a:xfrm>
            <a:off x="5719947" y="5754481"/>
            <a:ext cx="583287" cy="835438"/>
          </a:xfrm>
          <a:custGeom>
            <a:avLst/>
            <a:gdLst/>
            <a:ahLst/>
            <a:cxnLst/>
            <a:rect l="l" t="t" r="r" b="b"/>
            <a:pathLst>
              <a:path w="622173" h="891134">
                <a:moveTo>
                  <a:pt x="0" y="0"/>
                </a:moveTo>
                <a:lnTo>
                  <a:pt x="622173" y="0"/>
                </a:lnTo>
                <a:lnTo>
                  <a:pt x="622173" y="891134"/>
                </a:lnTo>
                <a:lnTo>
                  <a:pt x="0" y="891134"/>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AutoShape 5">
            <a:extLst>
              <a:ext uri="{FF2B5EF4-FFF2-40B4-BE49-F238E27FC236}">
                <a16:creationId xmlns:a16="http://schemas.microsoft.com/office/drawing/2014/main" id="{24A1E492-3EEE-7C84-D0D1-901F4D10A613}"/>
              </a:ext>
            </a:extLst>
          </p:cNvPr>
          <p:cNvSpPr/>
          <p:nvPr/>
        </p:nvSpPr>
        <p:spPr>
          <a:xfrm>
            <a:off x="402705" y="3622166"/>
            <a:ext cx="8338589" cy="0"/>
          </a:xfrm>
          <a:prstGeom prst="line">
            <a:avLst/>
          </a:prstGeom>
          <a:ln w="57150" cap="flat">
            <a:solidFill>
              <a:srgbClr val="C9E265"/>
            </a:solidFill>
            <a:prstDash val="sysDot"/>
            <a:headEnd type="triangle" w="lg" len="med"/>
            <a:tailEnd type="triangle" w="lg" len="med"/>
          </a:ln>
        </p:spPr>
        <p:txBody>
          <a:bodyPr/>
          <a:lstStyle/>
          <a:p>
            <a:endParaRPr lang="en-US"/>
          </a:p>
        </p:txBody>
      </p:sp>
      <p:sp>
        <p:nvSpPr>
          <p:cNvPr id="7" name="TextBox 7">
            <a:extLst>
              <a:ext uri="{FF2B5EF4-FFF2-40B4-BE49-F238E27FC236}">
                <a16:creationId xmlns:a16="http://schemas.microsoft.com/office/drawing/2014/main" id="{A9FE9AA2-B96C-7BC4-65C4-EFFE7AAD0EF6}"/>
              </a:ext>
            </a:extLst>
          </p:cNvPr>
          <p:cNvSpPr txBox="1"/>
          <p:nvPr/>
        </p:nvSpPr>
        <p:spPr>
          <a:xfrm>
            <a:off x="-433728" y="2596723"/>
            <a:ext cx="10011453" cy="966868"/>
          </a:xfrm>
          <a:prstGeom prst="rect">
            <a:avLst/>
          </a:prstGeom>
        </p:spPr>
        <p:txBody>
          <a:bodyPr lIns="0" tIns="0" rIns="0" bIns="0" rtlCol="0" anchor="t">
            <a:spAutoFit/>
          </a:bodyPr>
          <a:lstStyle/>
          <a:p>
            <a:pPr algn="ctr" defTabSz="857250">
              <a:lnSpc>
                <a:spcPts val="6694"/>
              </a:lnSpc>
              <a:buClrTx/>
            </a:pPr>
            <a:r>
              <a:rPr lang="en-US" sz="8800" kern="1200" dirty="0">
                <a:solidFill>
                  <a:srgbClr val="FF914D"/>
                </a:solidFill>
                <a:latin typeface="Caveat Brush" pitchFamily="2" charset="0"/>
                <a:ea typeface="+mn-ea"/>
                <a:cs typeface="+mn-cs"/>
              </a:rPr>
              <a:t>Time for a Prize! </a:t>
            </a:r>
          </a:p>
        </p:txBody>
      </p:sp>
      <p:sp>
        <p:nvSpPr>
          <p:cNvPr id="9" name="Freeform 13">
            <a:extLst>
              <a:ext uri="{FF2B5EF4-FFF2-40B4-BE49-F238E27FC236}">
                <a16:creationId xmlns:a16="http://schemas.microsoft.com/office/drawing/2014/main" id="{04FEE66D-4B9D-7D3B-2DE3-E684DBB2D805}"/>
              </a:ext>
            </a:extLst>
          </p:cNvPr>
          <p:cNvSpPr/>
          <p:nvPr/>
        </p:nvSpPr>
        <p:spPr>
          <a:xfrm rot="11118875">
            <a:off x="7136234" y="-1246841"/>
            <a:ext cx="2626831" cy="2180270"/>
          </a:xfrm>
          <a:custGeom>
            <a:avLst/>
            <a:gdLst/>
            <a:ahLst/>
            <a:cxnLst/>
            <a:rect l="l" t="t" r="r" b="b"/>
            <a:pathLst>
              <a:path w="2801953" h="2325621">
                <a:moveTo>
                  <a:pt x="0" y="0"/>
                </a:moveTo>
                <a:lnTo>
                  <a:pt x="2801952" y="0"/>
                </a:lnTo>
                <a:lnTo>
                  <a:pt x="2801952" y="2325621"/>
                </a:lnTo>
                <a:lnTo>
                  <a:pt x="0" y="2325621"/>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0" name="Freeform 7">
            <a:extLst>
              <a:ext uri="{FF2B5EF4-FFF2-40B4-BE49-F238E27FC236}">
                <a16:creationId xmlns:a16="http://schemas.microsoft.com/office/drawing/2014/main" id="{4B5ED003-20E2-98A7-46B6-4DFD19CDD54A}"/>
              </a:ext>
            </a:extLst>
          </p:cNvPr>
          <p:cNvSpPr/>
          <p:nvPr/>
        </p:nvSpPr>
        <p:spPr>
          <a:xfrm>
            <a:off x="8449650" y="738043"/>
            <a:ext cx="583287" cy="835438"/>
          </a:xfrm>
          <a:custGeom>
            <a:avLst/>
            <a:gdLst/>
            <a:ahLst/>
            <a:cxnLst/>
            <a:rect l="l" t="t" r="r" b="b"/>
            <a:pathLst>
              <a:path w="622173" h="891134">
                <a:moveTo>
                  <a:pt x="0" y="0"/>
                </a:moveTo>
                <a:lnTo>
                  <a:pt x="622173" y="0"/>
                </a:lnTo>
                <a:lnTo>
                  <a:pt x="622173" y="891133"/>
                </a:lnTo>
                <a:lnTo>
                  <a:pt x="0" y="891133"/>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Freeform 9">
            <a:extLst>
              <a:ext uri="{FF2B5EF4-FFF2-40B4-BE49-F238E27FC236}">
                <a16:creationId xmlns:a16="http://schemas.microsoft.com/office/drawing/2014/main" id="{AA45E27E-F13C-313D-7165-8ADA87AD474D}"/>
              </a:ext>
            </a:extLst>
          </p:cNvPr>
          <p:cNvSpPr/>
          <p:nvPr/>
        </p:nvSpPr>
        <p:spPr>
          <a:xfrm rot="7639464">
            <a:off x="-910711" y="-1133301"/>
            <a:ext cx="2626831" cy="2180270"/>
          </a:xfrm>
          <a:custGeom>
            <a:avLst/>
            <a:gdLst/>
            <a:ahLst/>
            <a:cxnLst/>
            <a:rect l="l" t="t" r="r" b="b"/>
            <a:pathLst>
              <a:path w="2801953" h="2325621">
                <a:moveTo>
                  <a:pt x="0" y="0"/>
                </a:moveTo>
                <a:lnTo>
                  <a:pt x="2801952" y="0"/>
                </a:lnTo>
                <a:lnTo>
                  <a:pt x="2801952" y="2325621"/>
                </a:lnTo>
                <a:lnTo>
                  <a:pt x="0" y="2325621"/>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2" name="Freeform 8">
            <a:extLst>
              <a:ext uri="{FF2B5EF4-FFF2-40B4-BE49-F238E27FC236}">
                <a16:creationId xmlns:a16="http://schemas.microsoft.com/office/drawing/2014/main" id="{F49C766B-51B0-A476-D8D7-193135C85267}"/>
              </a:ext>
            </a:extLst>
          </p:cNvPr>
          <p:cNvSpPr/>
          <p:nvPr/>
        </p:nvSpPr>
        <p:spPr>
          <a:xfrm>
            <a:off x="1195184" y="161157"/>
            <a:ext cx="526936" cy="622358"/>
          </a:xfrm>
          <a:custGeom>
            <a:avLst/>
            <a:gdLst/>
            <a:ahLst/>
            <a:cxnLst/>
            <a:rect l="l" t="t" r="r" b="b"/>
            <a:pathLst>
              <a:path w="463487" h="663848">
                <a:moveTo>
                  <a:pt x="0" y="0"/>
                </a:moveTo>
                <a:lnTo>
                  <a:pt x="463486" y="0"/>
                </a:lnTo>
                <a:lnTo>
                  <a:pt x="463486" y="663848"/>
                </a:lnTo>
                <a:lnTo>
                  <a:pt x="0" y="66384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Tree>
    <p:extLst>
      <p:ext uri="{BB962C8B-B14F-4D97-AF65-F5344CB8AC3E}">
        <p14:creationId xmlns:p14="http://schemas.microsoft.com/office/powerpoint/2010/main" val="5751298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2E80F2-2898-FDF6-E327-5A91479671A4}"/>
            </a:ext>
          </a:extLst>
        </p:cNvPr>
        <p:cNvGrpSpPr/>
        <p:nvPr/>
      </p:nvGrpSpPr>
      <p:grpSpPr>
        <a:xfrm>
          <a:off x="0" y="0"/>
          <a:ext cx="0" cy="0"/>
          <a:chOff x="0" y="0"/>
          <a:chExt cx="0" cy="0"/>
        </a:xfrm>
      </p:grpSpPr>
      <p:sp>
        <p:nvSpPr>
          <p:cNvPr id="3" name="Freeform 3">
            <a:extLst>
              <a:ext uri="{FF2B5EF4-FFF2-40B4-BE49-F238E27FC236}">
                <a16:creationId xmlns:a16="http://schemas.microsoft.com/office/drawing/2014/main" id="{2F3D243F-5BAC-17F8-5347-7F73F74F66FC}"/>
              </a:ext>
            </a:extLst>
          </p:cNvPr>
          <p:cNvSpPr/>
          <p:nvPr/>
        </p:nvSpPr>
        <p:spPr>
          <a:xfrm rot="-2010425">
            <a:off x="3834482" y="5975246"/>
            <a:ext cx="1475036" cy="532769"/>
          </a:xfrm>
          <a:custGeom>
            <a:avLst/>
            <a:gdLst/>
            <a:ahLst/>
            <a:cxnLst/>
            <a:rect l="l" t="t" r="r" b="b"/>
            <a:pathLst>
              <a:path w="1968778" h="1250174">
                <a:moveTo>
                  <a:pt x="0" y="0"/>
                </a:moveTo>
                <a:lnTo>
                  <a:pt x="1968779" y="0"/>
                </a:lnTo>
                <a:lnTo>
                  <a:pt x="1968779" y="1250175"/>
                </a:lnTo>
                <a:lnTo>
                  <a:pt x="0" y="125017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TextBox 12">
            <a:extLst>
              <a:ext uri="{FF2B5EF4-FFF2-40B4-BE49-F238E27FC236}">
                <a16:creationId xmlns:a16="http://schemas.microsoft.com/office/drawing/2014/main" id="{F56DB450-D9AC-4088-266B-285181281567}"/>
              </a:ext>
            </a:extLst>
          </p:cNvPr>
          <p:cNvSpPr txBox="1"/>
          <p:nvPr/>
        </p:nvSpPr>
        <p:spPr>
          <a:xfrm>
            <a:off x="5223199" y="266887"/>
            <a:ext cx="3749532" cy="6113918"/>
          </a:xfrm>
          <a:prstGeom prst="rect">
            <a:avLst/>
          </a:prstGeom>
        </p:spPr>
        <p:txBody>
          <a:bodyPr wrap="square" lIns="0" tIns="0" rIns="0" bIns="0" rtlCol="0" anchor="t">
            <a:spAutoFit/>
          </a:bodyPr>
          <a:lstStyle/>
          <a:p>
            <a:pPr algn="ctr">
              <a:buClr>
                <a:schemeClr val="dk1"/>
              </a:buClr>
              <a:buSzPts val="2800"/>
            </a:pPr>
            <a:r>
              <a:rPr lang="en-US" sz="3200" u="sng" dirty="0">
                <a:solidFill>
                  <a:srgbClr val="F98832"/>
                </a:solidFill>
                <a:latin typeface="Caveat Brush" pitchFamily="2" charset="0"/>
                <a:ea typeface="Calibri"/>
                <a:cs typeface="Calibri"/>
                <a:sym typeface="Calibri"/>
              </a:rPr>
              <a:t>2025-2026 Breathe Stats</a:t>
            </a:r>
          </a:p>
          <a:p>
            <a:pPr algn="ctr">
              <a:lnSpc>
                <a:spcPts val="2800"/>
              </a:lnSpc>
              <a:buClr>
                <a:schemeClr val="dk1"/>
              </a:buClr>
              <a:buSzPts val="2800"/>
            </a:pPr>
            <a:br>
              <a:rPr lang="en-US" sz="3200" dirty="0">
                <a:solidFill>
                  <a:schemeClr val="dk1"/>
                </a:solidFill>
                <a:latin typeface="Caveat Brush" pitchFamily="2" charset="0"/>
                <a:ea typeface="Calibri"/>
                <a:cs typeface="Calibri"/>
                <a:sym typeface="Calibri"/>
              </a:rPr>
            </a:br>
            <a:r>
              <a:rPr lang="en-US" sz="3200" dirty="0">
                <a:solidFill>
                  <a:schemeClr val="dk1"/>
                </a:solidFill>
                <a:latin typeface="Caveat Brush" pitchFamily="2" charset="0"/>
                <a:ea typeface="Calibri"/>
                <a:cs typeface="Calibri"/>
                <a:sym typeface="Calibri"/>
              </a:rPr>
              <a:t>35 Breathe trainings! </a:t>
            </a:r>
          </a:p>
          <a:p>
            <a:pPr algn="ctr">
              <a:lnSpc>
                <a:spcPts val="2800"/>
              </a:lnSpc>
              <a:buClr>
                <a:schemeClr val="dk1"/>
              </a:buClr>
              <a:buSzPts val="2800"/>
            </a:pPr>
            <a:r>
              <a:rPr lang="en-US" sz="2400" dirty="0">
                <a:solidFill>
                  <a:schemeClr val="dk1"/>
                </a:solidFill>
                <a:latin typeface="Caveat Brush" pitchFamily="2" charset="0"/>
                <a:ea typeface="Calibri"/>
                <a:cs typeface="Calibri"/>
                <a:sym typeface="Calibri"/>
              </a:rPr>
              <a:t>(11 Breathe Refreshers, 2 teasers, &amp; 6 parent presentations)</a:t>
            </a:r>
            <a:br>
              <a:rPr lang="en-US" sz="2800" dirty="0">
                <a:solidFill>
                  <a:schemeClr val="dk1"/>
                </a:solidFill>
                <a:latin typeface="Caveat Brush" pitchFamily="2" charset="0"/>
                <a:ea typeface="Calibri"/>
                <a:cs typeface="Calibri"/>
                <a:sym typeface="Calibri"/>
              </a:rPr>
            </a:br>
            <a:br>
              <a:rPr lang="en-US" sz="2800" dirty="0">
                <a:solidFill>
                  <a:schemeClr val="dk1"/>
                </a:solidFill>
                <a:latin typeface="Caveat Brush" pitchFamily="2" charset="0"/>
                <a:ea typeface="Calibri"/>
                <a:cs typeface="Calibri"/>
                <a:sym typeface="Calibri"/>
              </a:rPr>
            </a:br>
            <a:r>
              <a:rPr lang="en-US" sz="3200" dirty="0">
                <a:solidFill>
                  <a:schemeClr val="dk1"/>
                </a:solidFill>
                <a:latin typeface="Caveat Brush" pitchFamily="2" charset="0"/>
                <a:ea typeface="Calibri"/>
                <a:cs typeface="Calibri"/>
                <a:sym typeface="Calibri"/>
              </a:rPr>
              <a:t>Trained 648 people in 53 of the 92 counties!</a:t>
            </a:r>
            <a:br>
              <a:rPr lang="en-US" sz="3200" dirty="0">
                <a:solidFill>
                  <a:schemeClr val="dk1"/>
                </a:solidFill>
                <a:latin typeface="Caveat Brush" pitchFamily="2" charset="0"/>
                <a:ea typeface="Calibri"/>
                <a:cs typeface="Calibri"/>
                <a:sym typeface="Calibri"/>
              </a:rPr>
            </a:br>
            <a:endParaRPr lang="en-US" sz="3200" dirty="0">
              <a:solidFill>
                <a:schemeClr val="dk1"/>
              </a:solidFill>
              <a:latin typeface="Caveat Brush" pitchFamily="2" charset="0"/>
              <a:ea typeface="Calibri"/>
              <a:cs typeface="Calibri"/>
              <a:sym typeface="Calibri"/>
            </a:endParaRPr>
          </a:p>
          <a:p>
            <a:pPr algn="ctr">
              <a:lnSpc>
                <a:spcPts val="2800"/>
              </a:lnSpc>
              <a:buClr>
                <a:schemeClr val="dk1"/>
              </a:buClr>
              <a:buSzPts val="2800"/>
            </a:pPr>
            <a:r>
              <a:rPr lang="en-US" sz="3200" dirty="0">
                <a:solidFill>
                  <a:schemeClr val="dk1"/>
                </a:solidFill>
                <a:latin typeface="Caveat Brush" pitchFamily="2" charset="0"/>
                <a:ea typeface="Calibri"/>
                <a:cs typeface="Calibri"/>
                <a:sym typeface="Calibri"/>
              </a:rPr>
              <a:t>97.8% would recommend Breathe Training!</a:t>
            </a:r>
            <a:br>
              <a:rPr lang="en-US" sz="3200" dirty="0">
                <a:solidFill>
                  <a:schemeClr val="dk1"/>
                </a:solidFill>
                <a:latin typeface="Caveat Brush" pitchFamily="2" charset="0"/>
                <a:ea typeface="Calibri"/>
                <a:cs typeface="Calibri"/>
                <a:sym typeface="Calibri"/>
              </a:rPr>
            </a:br>
            <a:endParaRPr lang="en-US" sz="3200" dirty="0">
              <a:solidFill>
                <a:schemeClr val="dk1"/>
              </a:solidFill>
              <a:latin typeface="Caveat Brush" pitchFamily="2" charset="0"/>
              <a:ea typeface="Calibri"/>
              <a:cs typeface="Calibri"/>
              <a:sym typeface="Calibri"/>
            </a:endParaRPr>
          </a:p>
          <a:p>
            <a:pPr algn="ctr">
              <a:lnSpc>
                <a:spcPts val="2600"/>
              </a:lnSpc>
              <a:buClr>
                <a:schemeClr val="dk1"/>
              </a:buClr>
              <a:buSzPts val="2800"/>
            </a:pPr>
            <a:r>
              <a:rPr lang="en-US" sz="3000" dirty="0">
                <a:solidFill>
                  <a:schemeClr val="dk1"/>
                </a:solidFill>
                <a:latin typeface="Caveat Brush" pitchFamily="2" charset="0"/>
                <a:ea typeface="Calibri"/>
                <a:cs typeface="Calibri"/>
                <a:sym typeface="Calibri"/>
              </a:rPr>
              <a:t> </a:t>
            </a:r>
            <a:r>
              <a:rPr lang="en-US" sz="2400" dirty="0">
                <a:solidFill>
                  <a:schemeClr val="dk1"/>
                </a:solidFill>
                <a:latin typeface="Caveat Brush" pitchFamily="2" charset="0"/>
                <a:ea typeface="Calibri"/>
                <a:cs typeface="Calibri"/>
                <a:sym typeface="Calibri"/>
              </a:rPr>
              <a:t>Those who felt prepared to discuss exposure to second and thirdhand smoke/vapor with parents went from 62.8% before training to 92.2% after training    </a:t>
            </a:r>
            <a:endParaRPr lang="en-US" sz="2400" kern="1200" dirty="0">
              <a:solidFill>
                <a:schemeClr val="dk1"/>
              </a:solidFill>
              <a:latin typeface="Caveat Brush" pitchFamily="2" charset="0"/>
              <a:ea typeface="Calibri"/>
              <a:cs typeface="Calibri"/>
              <a:sym typeface="Calibri"/>
            </a:endParaRPr>
          </a:p>
        </p:txBody>
      </p:sp>
      <p:pic>
        <p:nvPicPr>
          <p:cNvPr id="8" name="Picture 7">
            <a:extLst>
              <a:ext uri="{FF2B5EF4-FFF2-40B4-BE49-F238E27FC236}">
                <a16:creationId xmlns:a16="http://schemas.microsoft.com/office/drawing/2014/main" id="{84B10C9A-EEDA-7689-CDDF-EAB9EBAA6A52}"/>
              </a:ext>
            </a:extLst>
          </p:cNvPr>
          <p:cNvPicPr>
            <a:picLocks noChangeAspect="1"/>
          </p:cNvPicPr>
          <p:nvPr/>
        </p:nvPicPr>
        <p:blipFill>
          <a:blip r:embed="rId4"/>
          <a:stretch>
            <a:fillRect/>
          </a:stretch>
        </p:blipFill>
        <p:spPr>
          <a:xfrm>
            <a:off x="171269" y="312043"/>
            <a:ext cx="4966419" cy="6429022"/>
          </a:xfrm>
          <a:prstGeom prst="rect">
            <a:avLst/>
          </a:prstGeom>
        </p:spPr>
      </p:pic>
      <p:sp>
        <p:nvSpPr>
          <p:cNvPr id="4" name="Freeform 4">
            <a:extLst>
              <a:ext uri="{FF2B5EF4-FFF2-40B4-BE49-F238E27FC236}">
                <a16:creationId xmlns:a16="http://schemas.microsoft.com/office/drawing/2014/main" id="{4BB3B556-2EBE-81C1-039C-B182C9B06EFF}"/>
              </a:ext>
            </a:extLst>
          </p:cNvPr>
          <p:cNvSpPr/>
          <p:nvPr/>
        </p:nvSpPr>
        <p:spPr>
          <a:xfrm>
            <a:off x="4361518" y="5792865"/>
            <a:ext cx="583287" cy="835438"/>
          </a:xfrm>
          <a:custGeom>
            <a:avLst/>
            <a:gdLst/>
            <a:ahLst/>
            <a:cxnLst/>
            <a:rect l="l" t="t" r="r" b="b"/>
            <a:pathLst>
              <a:path w="622173" h="891134">
                <a:moveTo>
                  <a:pt x="0" y="0"/>
                </a:moveTo>
                <a:lnTo>
                  <a:pt x="622173" y="0"/>
                </a:lnTo>
                <a:lnTo>
                  <a:pt x="622173" y="891134"/>
                </a:lnTo>
                <a:lnTo>
                  <a:pt x="0" y="891134"/>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Tree>
    <p:extLst>
      <p:ext uri="{BB962C8B-B14F-4D97-AF65-F5344CB8AC3E}">
        <p14:creationId xmlns:p14="http://schemas.microsoft.com/office/powerpoint/2010/main" val="17526675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708206" y="6061745"/>
            <a:ext cx="527036" cy="746118"/>
          </a:xfrm>
          <a:custGeom>
            <a:avLst/>
            <a:gdLst/>
            <a:ahLst/>
            <a:cxnLst/>
            <a:rect l="l" t="t" r="r" b="b"/>
            <a:pathLst>
              <a:path w="630535" h="903110">
                <a:moveTo>
                  <a:pt x="630535" y="0"/>
                </a:moveTo>
                <a:lnTo>
                  <a:pt x="0" y="0"/>
                </a:lnTo>
                <a:lnTo>
                  <a:pt x="0" y="903111"/>
                </a:lnTo>
                <a:lnTo>
                  <a:pt x="630535" y="903111"/>
                </a:lnTo>
                <a:lnTo>
                  <a:pt x="630535"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a:off x="139185" y="5749670"/>
            <a:ext cx="527035" cy="746118"/>
          </a:xfrm>
          <a:custGeom>
            <a:avLst/>
            <a:gdLst/>
            <a:ahLst/>
            <a:cxnLst/>
            <a:rect l="l" t="t" r="r" b="b"/>
            <a:pathLst>
              <a:path w="622173" h="891134">
                <a:moveTo>
                  <a:pt x="0" y="0"/>
                </a:moveTo>
                <a:lnTo>
                  <a:pt x="622173" y="0"/>
                </a:lnTo>
                <a:lnTo>
                  <a:pt x="622173" y="891134"/>
                </a:lnTo>
                <a:lnTo>
                  <a:pt x="0" y="89113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5" name="AutoShape 5"/>
          <p:cNvSpPr/>
          <p:nvPr/>
        </p:nvSpPr>
        <p:spPr>
          <a:xfrm>
            <a:off x="402705" y="1321308"/>
            <a:ext cx="8338589" cy="0"/>
          </a:xfrm>
          <a:prstGeom prst="line">
            <a:avLst/>
          </a:prstGeom>
          <a:ln w="57150" cap="flat">
            <a:solidFill>
              <a:srgbClr val="C9E265"/>
            </a:solidFill>
            <a:prstDash val="sysDot"/>
            <a:headEnd type="triangle" w="lg" len="med"/>
            <a:tailEnd type="triangle" w="lg" len="med"/>
          </a:ln>
        </p:spPr>
        <p:txBody>
          <a:bodyPr/>
          <a:lstStyle/>
          <a:p>
            <a:endParaRPr lang="en-US"/>
          </a:p>
        </p:txBody>
      </p:sp>
      <p:sp>
        <p:nvSpPr>
          <p:cNvPr id="7" name="TextBox 7"/>
          <p:cNvSpPr txBox="1"/>
          <p:nvPr/>
        </p:nvSpPr>
        <p:spPr>
          <a:xfrm>
            <a:off x="-1" y="368629"/>
            <a:ext cx="9144000" cy="818879"/>
          </a:xfrm>
          <a:prstGeom prst="rect">
            <a:avLst/>
          </a:prstGeom>
        </p:spPr>
        <p:txBody>
          <a:bodyPr wrap="square" lIns="0" tIns="0" rIns="0" bIns="0" rtlCol="0" anchor="t">
            <a:spAutoFit/>
          </a:bodyPr>
          <a:lstStyle/>
          <a:p>
            <a:pPr algn="ctr" defTabSz="857250">
              <a:lnSpc>
                <a:spcPts val="6000"/>
              </a:lnSpc>
              <a:buClrTx/>
            </a:pPr>
            <a:r>
              <a:rPr lang="en-US" sz="6600" kern="1200" dirty="0">
                <a:solidFill>
                  <a:srgbClr val="FF914D"/>
                </a:solidFill>
                <a:latin typeface="Caveat Brush" pitchFamily="2" charset="0"/>
                <a:ea typeface="+mn-ea"/>
                <a:cs typeface="+mn-cs"/>
              </a:rPr>
              <a:t>TFF/Breathe Deliverables </a:t>
            </a:r>
          </a:p>
        </p:txBody>
      </p:sp>
      <p:sp>
        <p:nvSpPr>
          <p:cNvPr id="10" name="TextBox 9">
            <a:extLst>
              <a:ext uri="{FF2B5EF4-FFF2-40B4-BE49-F238E27FC236}">
                <a16:creationId xmlns:a16="http://schemas.microsoft.com/office/drawing/2014/main" id="{78D8FEDB-4F64-E9E8-3CC7-C7D7CDF63B5A}"/>
              </a:ext>
            </a:extLst>
          </p:cNvPr>
          <p:cNvSpPr txBox="1"/>
          <p:nvPr/>
        </p:nvSpPr>
        <p:spPr>
          <a:xfrm>
            <a:off x="402702" y="1628325"/>
            <a:ext cx="8338589" cy="3754874"/>
          </a:xfrm>
          <a:prstGeom prst="rect">
            <a:avLst/>
          </a:prstGeom>
          <a:noFill/>
        </p:spPr>
        <p:txBody>
          <a:bodyPr wrap="square">
            <a:spAutoFit/>
          </a:bodyPr>
          <a:lstStyle/>
          <a:p>
            <a:pPr marL="342900" indent="-342900">
              <a:buFont typeface="+mj-lt"/>
              <a:buAutoNum type="arabicPeriod"/>
            </a:pPr>
            <a:r>
              <a:rPr lang="en-US" sz="2800" dirty="0">
                <a:solidFill>
                  <a:srgbClr val="00B050"/>
                </a:solidFill>
                <a:latin typeface="Caveat Brush" pitchFamily="2" charset="0"/>
              </a:rPr>
              <a:t>Implement</a:t>
            </a:r>
            <a:r>
              <a:rPr lang="en-US" sz="2800" dirty="0">
                <a:latin typeface="Caveat Brush" pitchFamily="2" charset="0"/>
              </a:rPr>
              <a:t> Breathe in at least one </a:t>
            </a:r>
            <a:r>
              <a:rPr lang="en-US" sz="2800" dirty="0">
                <a:solidFill>
                  <a:srgbClr val="00B050"/>
                </a:solidFill>
                <a:latin typeface="Caveat Brush" pitchFamily="2" charset="0"/>
              </a:rPr>
              <a:t>Head Start Center </a:t>
            </a:r>
            <a:r>
              <a:rPr lang="en-US" sz="2800" dirty="0">
                <a:solidFill>
                  <a:schemeClr val="accent2"/>
                </a:solidFill>
                <a:latin typeface="Caveat Brush" pitchFamily="2" charset="0"/>
              </a:rPr>
              <a:t>or</a:t>
            </a:r>
            <a:r>
              <a:rPr lang="en-US" sz="2800" dirty="0">
                <a:latin typeface="Caveat Brush" pitchFamily="2" charset="0"/>
              </a:rPr>
              <a:t> </a:t>
            </a:r>
            <a:r>
              <a:rPr lang="en-US" sz="2800" dirty="0">
                <a:solidFill>
                  <a:srgbClr val="00B050"/>
                </a:solidFill>
                <a:latin typeface="Caveat Brush" pitchFamily="2" charset="0"/>
              </a:rPr>
              <a:t>Alternate Organization </a:t>
            </a:r>
            <a:r>
              <a:rPr lang="en-US" sz="2800" dirty="0">
                <a:latin typeface="Caveat Brush" pitchFamily="2" charset="0"/>
              </a:rPr>
              <a:t>serving families most impacted in your county.</a:t>
            </a:r>
          </a:p>
          <a:p>
            <a:pPr marL="342900" indent="-342900">
              <a:buFont typeface="+mj-lt"/>
              <a:buAutoNum type="arabicPeriod"/>
            </a:pPr>
            <a:r>
              <a:rPr lang="en-US" sz="2800" dirty="0">
                <a:solidFill>
                  <a:schemeClr val="accent2"/>
                </a:solidFill>
                <a:latin typeface="Caveat Brush" pitchFamily="2" charset="0"/>
              </a:rPr>
              <a:t>Maintain</a:t>
            </a:r>
            <a:r>
              <a:rPr lang="en-US" sz="2800" dirty="0">
                <a:latin typeface="Caveat Brush" pitchFamily="2" charset="0"/>
              </a:rPr>
              <a:t> Breathe in at least one existing </a:t>
            </a:r>
            <a:r>
              <a:rPr lang="en-US" sz="2800" dirty="0">
                <a:solidFill>
                  <a:schemeClr val="accent2"/>
                </a:solidFill>
                <a:latin typeface="Caveat Brush" pitchFamily="2" charset="0"/>
              </a:rPr>
              <a:t>Head Start Center </a:t>
            </a:r>
            <a:r>
              <a:rPr lang="en-US" sz="2800" dirty="0">
                <a:solidFill>
                  <a:srgbClr val="00B050"/>
                </a:solidFill>
                <a:latin typeface="Caveat Brush" pitchFamily="2" charset="0"/>
              </a:rPr>
              <a:t>or</a:t>
            </a:r>
            <a:r>
              <a:rPr lang="en-US" sz="2800" dirty="0">
                <a:latin typeface="Caveat Brush" pitchFamily="2" charset="0"/>
              </a:rPr>
              <a:t> </a:t>
            </a:r>
            <a:r>
              <a:rPr lang="en-US" sz="2800" dirty="0">
                <a:solidFill>
                  <a:schemeClr val="accent2"/>
                </a:solidFill>
                <a:latin typeface="Caveat Brush" pitchFamily="2" charset="0"/>
              </a:rPr>
              <a:t>Alternate Organization </a:t>
            </a:r>
            <a:r>
              <a:rPr lang="en-US" sz="2800" dirty="0">
                <a:latin typeface="Caveat Brush" pitchFamily="2" charset="0"/>
              </a:rPr>
              <a:t>serving families most impacted in your county. </a:t>
            </a:r>
          </a:p>
          <a:p>
            <a:pPr marL="342900" indent="-342900">
              <a:buFont typeface="+mj-lt"/>
              <a:buAutoNum type="arabicPeriod"/>
            </a:pPr>
            <a:r>
              <a:rPr lang="en-US" sz="2800" dirty="0">
                <a:solidFill>
                  <a:srgbClr val="00B050"/>
                </a:solidFill>
                <a:latin typeface="Caveat Brush" pitchFamily="2" charset="0"/>
              </a:rPr>
              <a:t>Utilize Breathe materials </a:t>
            </a:r>
            <a:r>
              <a:rPr lang="en-US" sz="2800" dirty="0">
                <a:latin typeface="Caveat Brush" pitchFamily="2" charset="0"/>
              </a:rPr>
              <a:t>for promotion and education outside formal trainings.</a:t>
            </a:r>
          </a:p>
          <a:p>
            <a:endParaRPr lang="en-US" dirty="0"/>
          </a:p>
        </p:txBody>
      </p:sp>
    </p:spTree>
    <p:extLst>
      <p:ext uri="{BB962C8B-B14F-4D97-AF65-F5344CB8AC3E}">
        <p14:creationId xmlns:p14="http://schemas.microsoft.com/office/powerpoint/2010/main" val="39381235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1058958" y="5743252"/>
            <a:ext cx="591127" cy="846666"/>
          </a:xfrm>
          <a:custGeom>
            <a:avLst/>
            <a:gdLst/>
            <a:ahLst/>
            <a:cxnLst/>
            <a:rect l="l" t="t" r="r" b="b"/>
            <a:pathLst>
              <a:path w="630535" h="903110">
                <a:moveTo>
                  <a:pt x="630535" y="0"/>
                </a:moveTo>
                <a:lnTo>
                  <a:pt x="0" y="0"/>
                </a:lnTo>
                <a:lnTo>
                  <a:pt x="0" y="903111"/>
                </a:lnTo>
                <a:lnTo>
                  <a:pt x="630535" y="903111"/>
                </a:lnTo>
                <a:lnTo>
                  <a:pt x="630535"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rot="-2010425">
            <a:off x="7308801" y="5580566"/>
            <a:ext cx="1845729" cy="1172038"/>
          </a:xfrm>
          <a:custGeom>
            <a:avLst/>
            <a:gdLst/>
            <a:ahLst/>
            <a:cxnLst/>
            <a:rect l="l" t="t" r="r" b="b"/>
            <a:pathLst>
              <a:path w="1968778" h="1250174">
                <a:moveTo>
                  <a:pt x="0" y="0"/>
                </a:moveTo>
                <a:lnTo>
                  <a:pt x="1968779" y="0"/>
                </a:lnTo>
                <a:lnTo>
                  <a:pt x="1968779" y="1250175"/>
                </a:lnTo>
                <a:lnTo>
                  <a:pt x="0" y="125017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p:cNvSpPr/>
          <p:nvPr/>
        </p:nvSpPr>
        <p:spPr>
          <a:xfrm>
            <a:off x="278702" y="5311042"/>
            <a:ext cx="583287" cy="835438"/>
          </a:xfrm>
          <a:custGeom>
            <a:avLst/>
            <a:gdLst/>
            <a:ahLst/>
            <a:cxnLst/>
            <a:rect l="l" t="t" r="r" b="b"/>
            <a:pathLst>
              <a:path w="622173" h="891134">
                <a:moveTo>
                  <a:pt x="0" y="0"/>
                </a:moveTo>
                <a:lnTo>
                  <a:pt x="622173" y="0"/>
                </a:lnTo>
                <a:lnTo>
                  <a:pt x="622173" y="891134"/>
                </a:lnTo>
                <a:lnTo>
                  <a:pt x="0" y="891134"/>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AutoShape 5"/>
          <p:cNvSpPr/>
          <p:nvPr/>
        </p:nvSpPr>
        <p:spPr>
          <a:xfrm>
            <a:off x="402704" y="2627555"/>
            <a:ext cx="8338589" cy="0"/>
          </a:xfrm>
          <a:prstGeom prst="line">
            <a:avLst/>
          </a:prstGeom>
          <a:ln w="57150" cap="flat">
            <a:solidFill>
              <a:srgbClr val="C9E265"/>
            </a:solidFill>
            <a:prstDash val="sysDot"/>
            <a:headEnd type="triangle" w="lg" len="med"/>
            <a:tailEnd type="triangle" w="lg" len="med"/>
          </a:ln>
        </p:spPr>
        <p:txBody>
          <a:bodyPr/>
          <a:lstStyle/>
          <a:p>
            <a:endParaRPr lang="en-US"/>
          </a:p>
        </p:txBody>
      </p:sp>
      <p:sp>
        <p:nvSpPr>
          <p:cNvPr id="7" name="TextBox 7"/>
          <p:cNvSpPr txBox="1"/>
          <p:nvPr/>
        </p:nvSpPr>
        <p:spPr>
          <a:xfrm>
            <a:off x="-433728" y="1506650"/>
            <a:ext cx="10011453" cy="966868"/>
          </a:xfrm>
          <a:prstGeom prst="rect">
            <a:avLst/>
          </a:prstGeom>
        </p:spPr>
        <p:txBody>
          <a:bodyPr lIns="0" tIns="0" rIns="0" bIns="0" rtlCol="0" anchor="t">
            <a:spAutoFit/>
          </a:bodyPr>
          <a:lstStyle/>
          <a:p>
            <a:pPr algn="ctr" defTabSz="857250">
              <a:lnSpc>
                <a:spcPts val="6694"/>
              </a:lnSpc>
              <a:buClrTx/>
            </a:pPr>
            <a:r>
              <a:rPr lang="en-US" sz="8800" kern="1200" dirty="0">
                <a:solidFill>
                  <a:srgbClr val="FF914D"/>
                </a:solidFill>
                <a:latin typeface="Caveat Brush" pitchFamily="2" charset="0"/>
                <a:ea typeface="+mn-ea"/>
                <a:cs typeface="+mn-cs"/>
              </a:rPr>
              <a:t>Sharing Time! </a:t>
            </a:r>
          </a:p>
        </p:txBody>
      </p:sp>
      <p:sp>
        <p:nvSpPr>
          <p:cNvPr id="9" name="Freeform 13">
            <a:extLst>
              <a:ext uri="{FF2B5EF4-FFF2-40B4-BE49-F238E27FC236}">
                <a16:creationId xmlns:a16="http://schemas.microsoft.com/office/drawing/2014/main" id="{36CD278D-4043-AC86-7467-02A7F65D488D}"/>
              </a:ext>
            </a:extLst>
          </p:cNvPr>
          <p:cNvSpPr/>
          <p:nvPr/>
        </p:nvSpPr>
        <p:spPr>
          <a:xfrm rot="11118875">
            <a:off x="7136234" y="-1246841"/>
            <a:ext cx="2626831" cy="2180270"/>
          </a:xfrm>
          <a:custGeom>
            <a:avLst/>
            <a:gdLst/>
            <a:ahLst/>
            <a:cxnLst/>
            <a:rect l="l" t="t" r="r" b="b"/>
            <a:pathLst>
              <a:path w="2801953" h="2325621">
                <a:moveTo>
                  <a:pt x="0" y="0"/>
                </a:moveTo>
                <a:lnTo>
                  <a:pt x="2801952" y="0"/>
                </a:lnTo>
                <a:lnTo>
                  <a:pt x="2801952" y="2325621"/>
                </a:lnTo>
                <a:lnTo>
                  <a:pt x="0" y="2325621"/>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0" name="Freeform 7">
            <a:extLst>
              <a:ext uri="{FF2B5EF4-FFF2-40B4-BE49-F238E27FC236}">
                <a16:creationId xmlns:a16="http://schemas.microsoft.com/office/drawing/2014/main" id="{866EB045-AFD7-C773-9D8B-32BF7DF0A5BB}"/>
              </a:ext>
            </a:extLst>
          </p:cNvPr>
          <p:cNvSpPr/>
          <p:nvPr/>
        </p:nvSpPr>
        <p:spPr>
          <a:xfrm>
            <a:off x="8449650" y="738043"/>
            <a:ext cx="583287" cy="835438"/>
          </a:xfrm>
          <a:custGeom>
            <a:avLst/>
            <a:gdLst/>
            <a:ahLst/>
            <a:cxnLst/>
            <a:rect l="l" t="t" r="r" b="b"/>
            <a:pathLst>
              <a:path w="622173" h="891134">
                <a:moveTo>
                  <a:pt x="0" y="0"/>
                </a:moveTo>
                <a:lnTo>
                  <a:pt x="622173" y="0"/>
                </a:lnTo>
                <a:lnTo>
                  <a:pt x="622173" y="891133"/>
                </a:lnTo>
                <a:lnTo>
                  <a:pt x="0" y="891133"/>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Freeform 9">
            <a:extLst>
              <a:ext uri="{FF2B5EF4-FFF2-40B4-BE49-F238E27FC236}">
                <a16:creationId xmlns:a16="http://schemas.microsoft.com/office/drawing/2014/main" id="{E2490254-8087-F447-EB60-62407DDA480B}"/>
              </a:ext>
            </a:extLst>
          </p:cNvPr>
          <p:cNvSpPr/>
          <p:nvPr/>
        </p:nvSpPr>
        <p:spPr>
          <a:xfrm rot="7639464">
            <a:off x="-910711" y="-1133301"/>
            <a:ext cx="2626831" cy="2180270"/>
          </a:xfrm>
          <a:custGeom>
            <a:avLst/>
            <a:gdLst/>
            <a:ahLst/>
            <a:cxnLst/>
            <a:rect l="l" t="t" r="r" b="b"/>
            <a:pathLst>
              <a:path w="2801953" h="2325621">
                <a:moveTo>
                  <a:pt x="0" y="0"/>
                </a:moveTo>
                <a:lnTo>
                  <a:pt x="2801952" y="0"/>
                </a:lnTo>
                <a:lnTo>
                  <a:pt x="2801952" y="2325621"/>
                </a:lnTo>
                <a:lnTo>
                  <a:pt x="0" y="2325621"/>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2" name="Freeform 8">
            <a:extLst>
              <a:ext uri="{FF2B5EF4-FFF2-40B4-BE49-F238E27FC236}">
                <a16:creationId xmlns:a16="http://schemas.microsoft.com/office/drawing/2014/main" id="{F5008D5E-0237-F365-36EB-E2D998B7FDF5}"/>
              </a:ext>
            </a:extLst>
          </p:cNvPr>
          <p:cNvSpPr/>
          <p:nvPr/>
        </p:nvSpPr>
        <p:spPr>
          <a:xfrm>
            <a:off x="1195184" y="161157"/>
            <a:ext cx="526936" cy="622358"/>
          </a:xfrm>
          <a:custGeom>
            <a:avLst/>
            <a:gdLst/>
            <a:ahLst/>
            <a:cxnLst/>
            <a:rect l="l" t="t" r="r" b="b"/>
            <a:pathLst>
              <a:path w="463487" h="663848">
                <a:moveTo>
                  <a:pt x="0" y="0"/>
                </a:moveTo>
                <a:lnTo>
                  <a:pt x="463486" y="0"/>
                </a:lnTo>
                <a:lnTo>
                  <a:pt x="463486" y="663848"/>
                </a:lnTo>
                <a:lnTo>
                  <a:pt x="0" y="66384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TextBox 8">
            <a:extLst>
              <a:ext uri="{FF2B5EF4-FFF2-40B4-BE49-F238E27FC236}">
                <a16:creationId xmlns:a16="http://schemas.microsoft.com/office/drawing/2014/main" id="{D045AC2A-5099-B5B3-075E-396AC42875E7}"/>
              </a:ext>
            </a:extLst>
          </p:cNvPr>
          <p:cNvSpPr txBox="1"/>
          <p:nvPr/>
        </p:nvSpPr>
        <p:spPr>
          <a:xfrm>
            <a:off x="81733" y="3072120"/>
            <a:ext cx="8951204" cy="2794739"/>
          </a:xfrm>
          <a:prstGeom prst="rect">
            <a:avLst/>
          </a:prstGeom>
        </p:spPr>
        <p:txBody>
          <a:bodyPr wrap="square" lIns="0" tIns="0" rIns="0" bIns="0" rtlCol="0" anchor="t">
            <a:spAutoFit/>
          </a:bodyPr>
          <a:lstStyle/>
          <a:p>
            <a:pPr algn="ctr" defTabSz="857250">
              <a:lnSpc>
                <a:spcPts val="5405"/>
              </a:lnSpc>
              <a:buClrTx/>
            </a:pPr>
            <a:r>
              <a:rPr lang="en-US" sz="4800" dirty="0">
                <a:solidFill>
                  <a:schemeClr val="accent2"/>
                </a:solidFill>
                <a:latin typeface="Caveat Brush" pitchFamily="2" charset="0"/>
                <a:ea typeface="Century Gothic"/>
                <a:cs typeface="Century Gothic"/>
                <a:sym typeface="Century Gothic"/>
              </a:rPr>
              <a:t>Let’s experiment with the Whiteboard!</a:t>
            </a:r>
          </a:p>
          <a:p>
            <a:pPr algn="ctr" defTabSz="857250">
              <a:lnSpc>
                <a:spcPts val="5405"/>
              </a:lnSpc>
              <a:buClrTx/>
            </a:pPr>
            <a:endParaRPr lang="en-US" sz="5400" dirty="0">
              <a:solidFill>
                <a:schemeClr val="accent2"/>
              </a:solidFill>
              <a:latin typeface="Caveat Brush" pitchFamily="2" charset="0"/>
              <a:ea typeface="Century Gothic"/>
              <a:cs typeface="Century Gothic"/>
              <a:sym typeface="Century Gothic"/>
            </a:endParaRPr>
          </a:p>
          <a:p>
            <a:pPr algn="ctr" defTabSz="857250">
              <a:lnSpc>
                <a:spcPts val="5405"/>
              </a:lnSpc>
              <a:buClrTx/>
            </a:pPr>
            <a:r>
              <a:rPr lang="en-US" sz="5400" dirty="0">
                <a:solidFill>
                  <a:srgbClr val="92D050"/>
                </a:solidFill>
                <a:latin typeface="Caveat Brush" pitchFamily="2" charset="0"/>
                <a:ea typeface="Century Gothic"/>
                <a:cs typeface="Century Gothic"/>
                <a:sym typeface="Century Gothic"/>
              </a:rPr>
              <a:t>Which Breathe resource is your favorite? </a:t>
            </a:r>
          </a:p>
        </p:txBody>
      </p:sp>
    </p:spTree>
    <p:extLst>
      <p:ext uri="{BB962C8B-B14F-4D97-AF65-F5344CB8AC3E}">
        <p14:creationId xmlns:p14="http://schemas.microsoft.com/office/powerpoint/2010/main" val="897755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 calcmode="lin" valueType="num">
                                      <p:cBhvr additive="base">
                                        <p:cTn id="13"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C8B13D-73D1-A440-8B40-6D3F72A6906F}"/>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ACAAC84-2552-8DE8-75F9-8B1677ABD36B}"/>
              </a:ext>
            </a:extLst>
          </p:cNvPr>
          <p:cNvSpPr/>
          <p:nvPr/>
        </p:nvSpPr>
        <p:spPr>
          <a:xfrm flipH="1">
            <a:off x="6547532" y="5319920"/>
            <a:ext cx="591127" cy="846666"/>
          </a:xfrm>
          <a:custGeom>
            <a:avLst/>
            <a:gdLst/>
            <a:ahLst/>
            <a:cxnLst/>
            <a:rect l="l" t="t" r="r" b="b"/>
            <a:pathLst>
              <a:path w="630535" h="903110">
                <a:moveTo>
                  <a:pt x="630535" y="0"/>
                </a:moveTo>
                <a:lnTo>
                  <a:pt x="0" y="0"/>
                </a:lnTo>
                <a:lnTo>
                  <a:pt x="0" y="903111"/>
                </a:lnTo>
                <a:lnTo>
                  <a:pt x="630535" y="903111"/>
                </a:lnTo>
                <a:lnTo>
                  <a:pt x="630535"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a:extLst>
              <a:ext uri="{FF2B5EF4-FFF2-40B4-BE49-F238E27FC236}">
                <a16:creationId xmlns:a16="http://schemas.microsoft.com/office/drawing/2014/main" id="{283310DC-F710-0AC2-5954-F58329516CAC}"/>
              </a:ext>
            </a:extLst>
          </p:cNvPr>
          <p:cNvSpPr/>
          <p:nvPr/>
        </p:nvSpPr>
        <p:spPr>
          <a:xfrm rot="-2010425">
            <a:off x="7308801" y="5580566"/>
            <a:ext cx="1845729" cy="1172038"/>
          </a:xfrm>
          <a:custGeom>
            <a:avLst/>
            <a:gdLst/>
            <a:ahLst/>
            <a:cxnLst/>
            <a:rect l="l" t="t" r="r" b="b"/>
            <a:pathLst>
              <a:path w="1968778" h="1250174">
                <a:moveTo>
                  <a:pt x="0" y="0"/>
                </a:moveTo>
                <a:lnTo>
                  <a:pt x="1968779" y="0"/>
                </a:lnTo>
                <a:lnTo>
                  <a:pt x="1968779" y="1250175"/>
                </a:lnTo>
                <a:lnTo>
                  <a:pt x="0" y="125017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a:extLst>
              <a:ext uri="{FF2B5EF4-FFF2-40B4-BE49-F238E27FC236}">
                <a16:creationId xmlns:a16="http://schemas.microsoft.com/office/drawing/2014/main" id="{AFEEE432-47C2-08E7-625C-BE1B92AE2C3E}"/>
              </a:ext>
            </a:extLst>
          </p:cNvPr>
          <p:cNvSpPr/>
          <p:nvPr/>
        </p:nvSpPr>
        <p:spPr>
          <a:xfrm>
            <a:off x="5719947" y="5754481"/>
            <a:ext cx="583287" cy="835438"/>
          </a:xfrm>
          <a:custGeom>
            <a:avLst/>
            <a:gdLst/>
            <a:ahLst/>
            <a:cxnLst/>
            <a:rect l="l" t="t" r="r" b="b"/>
            <a:pathLst>
              <a:path w="622173" h="891134">
                <a:moveTo>
                  <a:pt x="0" y="0"/>
                </a:moveTo>
                <a:lnTo>
                  <a:pt x="622173" y="0"/>
                </a:lnTo>
                <a:lnTo>
                  <a:pt x="622173" y="891134"/>
                </a:lnTo>
                <a:lnTo>
                  <a:pt x="0" y="891134"/>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AutoShape 5">
            <a:extLst>
              <a:ext uri="{FF2B5EF4-FFF2-40B4-BE49-F238E27FC236}">
                <a16:creationId xmlns:a16="http://schemas.microsoft.com/office/drawing/2014/main" id="{282DAA31-A2FF-3B20-92CE-7DC0747EBC09}"/>
              </a:ext>
            </a:extLst>
          </p:cNvPr>
          <p:cNvSpPr/>
          <p:nvPr/>
        </p:nvSpPr>
        <p:spPr>
          <a:xfrm>
            <a:off x="402704" y="2627555"/>
            <a:ext cx="8338589" cy="0"/>
          </a:xfrm>
          <a:prstGeom prst="line">
            <a:avLst/>
          </a:prstGeom>
          <a:ln w="57150" cap="flat">
            <a:solidFill>
              <a:srgbClr val="C9E265"/>
            </a:solidFill>
            <a:prstDash val="sysDot"/>
            <a:headEnd type="triangle" w="lg" len="med"/>
            <a:tailEnd type="triangle" w="lg" len="med"/>
          </a:ln>
        </p:spPr>
        <p:txBody>
          <a:bodyPr/>
          <a:lstStyle/>
          <a:p>
            <a:endParaRPr lang="en-US"/>
          </a:p>
        </p:txBody>
      </p:sp>
      <p:sp>
        <p:nvSpPr>
          <p:cNvPr id="7" name="TextBox 7">
            <a:extLst>
              <a:ext uri="{FF2B5EF4-FFF2-40B4-BE49-F238E27FC236}">
                <a16:creationId xmlns:a16="http://schemas.microsoft.com/office/drawing/2014/main" id="{243CDDD7-AA0B-0CCE-40DF-F315CC4DA35F}"/>
              </a:ext>
            </a:extLst>
          </p:cNvPr>
          <p:cNvSpPr txBox="1"/>
          <p:nvPr/>
        </p:nvSpPr>
        <p:spPr>
          <a:xfrm>
            <a:off x="-433728" y="1506650"/>
            <a:ext cx="10011453" cy="966868"/>
          </a:xfrm>
          <a:prstGeom prst="rect">
            <a:avLst/>
          </a:prstGeom>
        </p:spPr>
        <p:txBody>
          <a:bodyPr lIns="0" tIns="0" rIns="0" bIns="0" rtlCol="0" anchor="t">
            <a:spAutoFit/>
          </a:bodyPr>
          <a:lstStyle/>
          <a:p>
            <a:pPr algn="ctr" defTabSz="857250">
              <a:lnSpc>
                <a:spcPts val="6694"/>
              </a:lnSpc>
              <a:buClrTx/>
            </a:pPr>
            <a:r>
              <a:rPr lang="en-US" sz="8800" kern="1200" dirty="0">
                <a:solidFill>
                  <a:srgbClr val="FF914D"/>
                </a:solidFill>
                <a:latin typeface="Caveat Brush" pitchFamily="2" charset="0"/>
                <a:ea typeface="+mn-ea"/>
                <a:cs typeface="+mn-cs"/>
              </a:rPr>
              <a:t>Sharing Time! </a:t>
            </a:r>
          </a:p>
        </p:txBody>
      </p:sp>
      <p:sp>
        <p:nvSpPr>
          <p:cNvPr id="9" name="Freeform 13">
            <a:extLst>
              <a:ext uri="{FF2B5EF4-FFF2-40B4-BE49-F238E27FC236}">
                <a16:creationId xmlns:a16="http://schemas.microsoft.com/office/drawing/2014/main" id="{7A1C9FB3-7EFA-C7D6-C1F8-6A558038F655}"/>
              </a:ext>
            </a:extLst>
          </p:cNvPr>
          <p:cNvSpPr/>
          <p:nvPr/>
        </p:nvSpPr>
        <p:spPr>
          <a:xfrm rot="11118875">
            <a:off x="7136234" y="-1246841"/>
            <a:ext cx="2626831" cy="2180270"/>
          </a:xfrm>
          <a:custGeom>
            <a:avLst/>
            <a:gdLst/>
            <a:ahLst/>
            <a:cxnLst/>
            <a:rect l="l" t="t" r="r" b="b"/>
            <a:pathLst>
              <a:path w="2801953" h="2325621">
                <a:moveTo>
                  <a:pt x="0" y="0"/>
                </a:moveTo>
                <a:lnTo>
                  <a:pt x="2801952" y="0"/>
                </a:lnTo>
                <a:lnTo>
                  <a:pt x="2801952" y="2325621"/>
                </a:lnTo>
                <a:lnTo>
                  <a:pt x="0" y="2325621"/>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0" name="Freeform 7">
            <a:extLst>
              <a:ext uri="{FF2B5EF4-FFF2-40B4-BE49-F238E27FC236}">
                <a16:creationId xmlns:a16="http://schemas.microsoft.com/office/drawing/2014/main" id="{53F88560-1EB4-CF57-C2C0-CFDD2D31C279}"/>
              </a:ext>
            </a:extLst>
          </p:cNvPr>
          <p:cNvSpPr/>
          <p:nvPr/>
        </p:nvSpPr>
        <p:spPr>
          <a:xfrm>
            <a:off x="8449650" y="738043"/>
            <a:ext cx="583287" cy="835438"/>
          </a:xfrm>
          <a:custGeom>
            <a:avLst/>
            <a:gdLst/>
            <a:ahLst/>
            <a:cxnLst/>
            <a:rect l="l" t="t" r="r" b="b"/>
            <a:pathLst>
              <a:path w="622173" h="891134">
                <a:moveTo>
                  <a:pt x="0" y="0"/>
                </a:moveTo>
                <a:lnTo>
                  <a:pt x="622173" y="0"/>
                </a:lnTo>
                <a:lnTo>
                  <a:pt x="622173" y="891133"/>
                </a:lnTo>
                <a:lnTo>
                  <a:pt x="0" y="891133"/>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Freeform 9">
            <a:extLst>
              <a:ext uri="{FF2B5EF4-FFF2-40B4-BE49-F238E27FC236}">
                <a16:creationId xmlns:a16="http://schemas.microsoft.com/office/drawing/2014/main" id="{D43F7109-16CE-049A-4F41-C09F0254C1BD}"/>
              </a:ext>
            </a:extLst>
          </p:cNvPr>
          <p:cNvSpPr/>
          <p:nvPr/>
        </p:nvSpPr>
        <p:spPr>
          <a:xfrm rot="7639464">
            <a:off x="-910711" y="-1133301"/>
            <a:ext cx="2626831" cy="2180270"/>
          </a:xfrm>
          <a:custGeom>
            <a:avLst/>
            <a:gdLst/>
            <a:ahLst/>
            <a:cxnLst/>
            <a:rect l="l" t="t" r="r" b="b"/>
            <a:pathLst>
              <a:path w="2801953" h="2325621">
                <a:moveTo>
                  <a:pt x="0" y="0"/>
                </a:moveTo>
                <a:lnTo>
                  <a:pt x="2801952" y="0"/>
                </a:lnTo>
                <a:lnTo>
                  <a:pt x="2801952" y="2325621"/>
                </a:lnTo>
                <a:lnTo>
                  <a:pt x="0" y="2325621"/>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2" name="Freeform 8">
            <a:extLst>
              <a:ext uri="{FF2B5EF4-FFF2-40B4-BE49-F238E27FC236}">
                <a16:creationId xmlns:a16="http://schemas.microsoft.com/office/drawing/2014/main" id="{55A81B45-ABC6-C5E1-6A16-F59BCECDBD64}"/>
              </a:ext>
            </a:extLst>
          </p:cNvPr>
          <p:cNvSpPr/>
          <p:nvPr/>
        </p:nvSpPr>
        <p:spPr>
          <a:xfrm>
            <a:off x="1195184" y="161157"/>
            <a:ext cx="526936" cy="622358"/>
          </a:xfrm>
          <a:custGeom>
            <a:avLst/>
            <a:gdLst/>
            <a:ahLst/>
            <a:cxnLst/>
            <a:rect l="l" t="t" r="r" b="b"/>
            <a:pathLst>
              <a:path w="463487" h="663848">
                <a:moveTo>
                  <a:pt x="0" y="0"/>
                </a:moveTo>
                <a:lnTo>
                  <a:pt x="463486" y="0"/>
                </a:lnTo>
                <a:lnTo>
                  <a:pt x="463486" y="663848"/>
                </a:lnTo>
                <a:lnTo>
                  <a:pt x="0" y="66384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TextBox 8">
            <a:extLst>
              <a:ext uri="{FF2B5EF4-FFF2-40B4-BE49-F238E27FC236}">
                <a16:creationId xmlns:a16="http://schemas.microsoft.com/office/drawing/2014/main" id="{F8C56688-6519-37C1-B4BE-98DDB53B0856}"/>
              </a:ext>
            </a:extLst>
          </p:cNvPr>
          <p:cNvSpPr txBox="1"/>
          <p:nvPr/>
        </p:nvSpPr>
        <p:spPr>
          <a:xfrm>
            <a:off x="81733" y="3072120"/>
            <a:ext cx="8951204" cy="2102242"/>
          </a:xfrm>
          <a:prstGeom prst="rect">
            <a:avLst/>
          </a:prstGeom>
        </p:spPr>
        <p:txBody>
          <a:bodyPr wrap="square" lIns="0" tIns="0" rIns="0" bIns="0" rtlCol="0" anchor="t">
            <a:spAutoFit/>
          </a:bodyPr>
          <a:lstStyle/>
          <a:p>
            <a:pPr algn="ctr" defTabSz="857250">
              <a:lnSpc>
                <a:spcPts val="5405"/>
              </a:lnSpc>
              <a:buClrTx/>
            </a:pPr>
            <a:r>
              <a:rPr lang="en-US" sz="5400" dirty="0">
                <a:solidFill>
                  <a:srgbClr val="92D050"/>
                </a:solidFill>
                <a:latin typeface="Caveat Brush" pitchFamily="2" charset="0"/>
                <a:ea typeface="Century Gothic"/>
                <a:cs typeface="Century Gothic"/>
                <a:sym typeface="Century Gothic"/>
              </a:rPr>
              <a:t>How have you utilized Breathe materials for promotion &amp; education outside of formal trainings? </a:t>
            </a:r>
          </a:p>
        </p:txBody>
      </p:sp>
    </p:spTree>
    <p:extLst>
      <p:ext uri="{BB962C8B-B14F-4D97-AF65-F5344CB8AC3E}">
        <p14:creationId xmlns:p14="http://schemas.microsoft.com/office/powerpoint/2010/main" val="2089920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E89D28-744E-B5F1-D14D-81BAE44F887D}"/>
            </a:ext>
          </a:extLst>
        </p:cNvPr>
        <p:cNvGrpSpPr/>
        <p:nvPr/>
      </p:nvGrpSpPr>
      <p:grpSpPr>
        <a:xfrm>
          <a:off x="0" y="0"/>
          <a:ext cx="0" cy="0"/>
          <a:chOff x="0" y="0"/>
          <a:chExt cx="0" cy="0"/>
        </a:xfrm>
      </p:grpSpPr>
      <p:sp>
        <p:nvSpPr>
          <p:cNvPr id="5" name="AutoShape 5">
            <a:extLst>
              <a:ext uri="{FF2B5EF4-FFF2-40B4-BE49-F238E27FC236}">
                <a16:creationId xmlns:a16="http://schemas.microsoft.com/office/drawing/2014/main" id="{94669A2F-F26A-490F-844C-16D4444CC7F7}"/>
              </a:ext>
            </a:extLst>
          </p:cNvPr>
          <p:cNvSpPr/>
          <p:nvPr/>
        </p:nvSpPr>
        <p:spPr>
          <a:xfrm>
            <a:off x="402704" y="891699"/>
            <a:ext cx="8338589" cy="0"/>
          </a:xfrm>
          <a:prstGeom prst="line">
            <a:avLst/>
          </a:prstGeom>
          <a:ln w="57150" cap="flat">
            <a:solidFill>
              <a:srgbClr val="C9E265"/>
            </a:solidFill>
            <a:prstDash val="sysDot"/>
            <a:headEnd type="triangle" w="lg" len="med"/>
            <a:tailEnd type="triangle" w="lg" len="med"/>
          </a:ln>
        </p:spPr>
        <p:txBody>
          <a:bodyPr/>
          <a:lstStyle/>
          <a:p>
            <a:endParaRPr lang="en-US"/>
          </a:p>
        </p:txBody>
      </p:sp>
      <p:sp>
        <p:nvSpPr>
          <p:cNvPr id="7" name="TextBox 7">
            <a:extLst>
              <a:ext uri="{FF2B5EF4-FFF2-40B4-BE49-F238E27FC236}">
                <a16:creationId xmlns:a16="http://schemas.microsoft.com/office/drawing/2014/main" id="{A19E4E25-2E73-9C38-FEFF-52B8275EFA0D}"/>
              </a:ext>
            </a:extLst>
          </p:cNvPr>
          <p:cNvSpPr txBox="1"/>
          <p:nvPr/>
        </p:nvSpPr>
        <p:spPr>
          <a:xfrm>
            <a:off x="-1" y="72312"/>
            <a:ext cx="9144000" cy="818879"/>
          </a:xfrm>
          <a:prstGeom prst="rect">
            <a:avLst/>
          </a:prstGeom>
        </p:spPr>
        <p:txBody>
          <a:bodyPr wrap="square" lIns="0" tIns="0" rIns="0" bIns="0" rtlCol="0" anchor="t">
            <a:spAutoFit/>
          </a:bodyPr>
          <a:lstStyle/>
          <a:p>
            <a:pPr algn="ctr" defTabSz="857250">
              <a:lnSpc>
                <a:spcPts val="6000"/>
              </a:lnSpc>
              <a:buClrTx/>
            </a:pPr>
            <a:r>
              <a:rPr lang="en-US" sz="6600" kern="1200" dirty="0">
                <a:solidFill>
                  <a:srgbClr val="FF914D"/>
                </a:solidFill>
                <a:latin typeface="Caveat Brush" pitchFamily="2" charset="0"/>
                <a:ea typeface="+mn-ea"/>
                <a:cs typeface="+mn-cs"/>
              </a:rPr>
              <a:t>Back-to-School Contest </a:t>
            </a:r>
          </a:p>
        </p:txBody>
      </p:sp>
      <p:pic>
        <p:nvPicPr>
          <p:cNvPr id="6" name="Picture 5">
            <a:extLst>
              <a:ext uri="{FF2B5EF4-FFF2-40B4-BE49-F238E27FC236}">
                <a16:creationId xmlns:a16="http://schemas.microsoft.com/office/drawing/2014/main" id="{9F679D55-4CCB-6CF7-892F-BF8FF8BA7E77}"/>
              </a:ext>
            </a:extLst>
          </p:cNvPr>
          <p:cNvPicPr>
            <a:picLocks noChangeAspect="1"/>
          </p:cNvPicPr>
          <p:nvPr/>
        </p:nvPicPr>
        <p:blipFill>
          <a:blip r:embed="rId3"/>
          <a:stretch>
            <a:fillRect/>
          </a:stretch>
        </p:blipFill>
        <p:spPr>
          <a:xfrm>
            <a:off x="1591733" y="1544779"/>
            <a:ext cx="5606521" cy="4204891"/>
          </a:xfrm>
          <a:prstGeom prst="rect">
            <a:avLst/>
          </a:prstGeom>
        </p:spPr>
      </p:pic>
      <p:pic>
        <p:nvPicPr>
          <p:cNvPr id="9" name="Picture 8">
            <a:extLst>
              <a:ext uri="{FF2B5EF4-FFF2-40B4-BE49-F238E27FC236}">
                <a16:creationId xmlns:a16="http://schemas.microsoft.com/office/drawing/2014/main" id="{67FF411D-56A2-6350-90F4-276E087BF4E9}"/>
              </a:ext>
            </a:extLst>
          </p:cNvPr>
          <p:cNvPicPr>
            <a:picLocks noChangeAspect="1"/>
          </p:cNvPicPr>
          <p:nvPr/>
        </p:nvPicPr>
        <p:blipFill>
          <a:blip r:embed="rId4"/>
          <a:srcRect t="21329" b="5243"/>
          <a:stretch>
            <a:fillRect/>
          </a:stretch>
        </p:blipFill>
        <p:spPr>
          <a:xfrm rot="21162899">
            <a:off x="-46742" y="4439336"/>
            <a:ext cx="3984976" cy="2194711"/>
          </a:xfrm>
          <a:prstGeom prst="rect">
            <a:avLst/>
          </a:prstGeom>
        </p:spPr>
      </p:pic>
      <p:pic>
        <p:nvPicPr>
          <p:cNvPr id="11" name="Picture 10">
            <a:extLst>
              <a:ext uri="{FF2B5EF4-FFF2-40B4-BE49-F238E27FC236}">
                <a16:creationId xmlns:a16="http://schemas.microsoft.com/office/drawing/2014/main" id="{184F2E89-EBE4-3224-0EC3-04044F02B706}"/>
              </a:ext>
            </a:extLst>
          </p:cNvPr>
          <p:cNvPicPr>
            <a:picLocks noChangeAspect="1"/>
          </p:cNvPicPr>
          <p:nvPr/>
        </p:nvPicPr>
        <p:blipFill>
          <a:blip r:embed="rId5"/>
          <a:srcRect l="13998" t="3" r="1" b="23996"/>
          <a:stretch>
            <a:fillRect/>
          </a:stretch>
        </p:blipFill>
        <p:spPr>
          <a:xfrm rot="548529">
            <a:off x="5591165" y="4281626"/>
            <a:ext cx="3517803" cy="2331567"/>
          </a:xfrm>
          <a:prstGeom prst="rect">
            <a:avLst/>
          </a:prstGeom>
        </p:spPr>
      </p:pic>
      <p:pic>
        <p:nvPicPr>
          <p:cNvPr id="13" name="Picture 12">
            <a:extLst>
              <a:ext uri="{FF2B5EF4-FFF2-40B4-BE49-F238E27FC236}">
                <a16:creationId xmlns:a16="http://schemas.microsoft.com/office/drawing/2014/main" id="{CF259962-AF86-F23B-044B-42C3E7373B10}"/>
              </a:ext>
            </a:extLst>
          </p:cNvPr>
          <p:cNvPicPr>
            <a:picLocks noChangeAspect="1"/>
          </p:cNvPicPr>
          <p:nvPr/>
        </p:nvPicPr>
        <p:blipFill>
          <a:blip r:embed="rId6"/>
          <a:srcRect t="2682" b="15985"/>
          <a:stretch>
            <a:fillRect/>
          </a:stretch>
        </p:blipFill>
        <p:spPr>
          <a:xfrm rot="21096051">
            <a:off x="40292" y="1037440"/>
            <a:ext cx="3334494" cy="2034042"/>
          </a:xfrm>
          <a:prstGeom prst="rect">
            <a:avLst/>
          </a:prstGeom>
        </p:spPr>
      </p:pic>
      <p:pic>
        <p:nvPicPr>
          <p:cNvPr id="15" name="Picture 14">
            <a:extLst>
              <a:ext uri="{FF2B5EF4-FFF2-40B4-BE49-F238E27FC236}">
                <a16:creationId xmlns:a16="http://schemas.microsoft.com/office/drawing/2014/main" id="{24EAC4F3-D27B-FD84-C389-6712F9AAACF5}"/>
              </a:ext>
            </a:extLst>
          </p:cNvPr>
          <p:cNvPicPr>
            <a:picLocks noChangeAspect="1"/>
          </p:cNvPicPr>
          <p:nvPr/>
        </p:nvPicPr>
        <p:blipFill>
          <a:blip r:embed="rId7"/>
          <a:srcRect l="2002" t="16002" r="9001" b="6665"/>
          <a:stretch>
            <a:fillRect/>
          </a:stretch>
        </p:blipFill>
        <p:spPr>
          <a:xfrm rot="510293">
            <a:off x="5631445" y="1075396"/>
            <a:ext cx="3561846" cy="2321204"/>
          </a:xfrm>
          <a:prstGeom prst="rect">
            <a:avLst/>
          </a:prstGeom>
        </p:spPr>
      </p:pic>
    </p:spTree>
    <p:extLst>
      <p:ext uri="{BB962C8B-B14F-4D97-AF65-F5344CB8AC3E}">
        <p14:creationId xmlns:p14="http://schemas.microsoft.com/office/powerpoint/2010/main" val="1981341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56566C-4785-5B87-E8A1-B054EDAF587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478D75A-5A9A-50E8-3E81-524EC65EE666}"/>
              </a:ext>
            </a:extLst>
          </p:cNvPr>
          <p:cNvSpPr/>
          <p:nvPr/>
        </p:nvSpPr>
        <p:spPr>
          <a:xfrm flipH="1">
            <a:off x="6547532" y="5319920"/>
            <a:ext cx="591127" cy="846666"/>
          </a:xfrm>
          <a:custGeom>
            <a:avLst/>
            <a:gdLst/>
            <a:ahLst/>
            <a:cxnLst/>
            <a:rect l="l" t="t" r="r" b="b"/>
            <a:pathLst>
              <a:path w="630535" h="903110">
                <a:moveTo>
                  <a:pt x="630535" y="0"/>
                </a:moveTo>
                <a:lnTo>
                  <a:pt x="0" y="0"/>
                </a:lnTo>
                <a:lnTo>
                  <a:pt x="0" y="903111"/>
                </a:lnTo>
                <a:lnTo>
                  <a:pt x="630535" y="903111"/>
                </a:lnTo>
                <a:lnTo>
                  <a:pt x="630535"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a:extLst>
              <a:ext uri="{FF2B5EF4-FFF2-40B4-BE49-F238E27FC236}">
                <a16:creationId xmlns:a16="http://schemas.microsoft.com/office/drawing/2014/main" id="{04BAC54B-86DB-4A70-3CB6-042B6DA6D155}"/>
              </a:ext>
            </a:extLst>
          </p:cNvPr>
          <p:cNvSpPr/>
          <p:nvPr/>
        </p:nvSpPr>
        <p:spPr>
          <a:xfrm rot="-2010425">
            <a:off x="7308801" y="5580566"/>
            <a:ext cx="1845729" cy="1172038"/>
          </a:xfrm>
          <a:custGeom>
            <a:avLst/>
            <a:gdLst/>
            <a:ahLst/>
            <a:cxnLst/>
            <a:rect l="l" t="t" r="r" b="b"/>
            <a:pathLst>
              <a:path w="1968778" h="1250174">
                <a:moveTo>
                  <a:pt x="0" y="0"/>
                </a:moveTo>
                <a:lnTo>
                  <a:pt x="1968779" y="0"/>
                </a:lnTo>
                <a:lnTo>
                  <a:pt x="1968779" y="1250175"/>
                </a:lnTo>
                <a:lnTo>
                  <a:pt x="0" y="125017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a:extLst>
              <a:ext uri="{FF2B5EF4-FFF2-40B4-BE49-F238E27FC236}">
                <a16:creationId xmlns:a16="http://schemas.microsoft.com/office/drawing/2014/main" id="{1FBDC8EA-689D-2692-F808-F0EB6A48820B}"/>
              </a:ext>
            </a:extLst>
          </p:cNvPr>
          <p:cNvSpPr/>
          <p:nvPr/>
        </p:nvSpPr>
        <p:spPr>
          <a:xfrm>
            <a:off x="5719947" y="5754481"/>
            <a:ext cx="583287" cy="835438"/>
          </a:xfrm>
          <a:custGeom>
            <a:avLst/>
            <a:gdLst/>
            <a:ahLst/>
            <a:cxnLst/>
            <a:rect l="l" t="t" r="r" b="b"/>
            <a:pathLst>
              <a:path w="622173" h="891134">
                <a:moveTo>
                  <a:pt x="0" y="0"/>
                </a:moveTo>
                <a:lnTo>
                  <a:pt x="622173" y="0"/>
                </a:lnTo>
                <a:lnTo>
                  <a:pt x="622173" y="891134"/>
                </a:lnTo>
                <a:lnTo>
                  <a:pt x="0" y="891134"/>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AutoShape 5">
            <a:extLst>
              <a:ext uri="{FF2B5EF4-FFF2-40B4-BE49-F238E27FC236}">
                <a16:creationId xmlns:a16="http://schemas.microsoft.com/office/drawing/2014/main" id="{820C612A-61AE-9B2C-BA6E-81FD82A1039D}"/>
              </a:ext>
            </a:extLst>
          </p:cNvPr>
          <p:cNvSpPr/>
          <p:nvPr/>
        </p:nvSpPr>
        <p:spPr>
          <a:xfrm>
            <a:off x="402705" y="3622166"/>
            <a:ext cx="8338589" cy="0"/>
          </a:xfrm>
          <a:prstGeom prst="line">
            <a:avLst/>
          </a:prstGeom>
          <a:ln w="57150" cap="flat">
            <a:solidFill>
              <a:srgbClr val="C9E265"/>
            </a:solidFill>
            <a:prstDash val="sysDot"/>
            <a:headEnd type="triangle" w="lg" len="med"/>
            <a:tailEnd type="triangle" w="lg" len="med"/>
          </a:ln>
        </p:spPr>
        <p:txBody>
          <a:bodyPr/>
          <a:lstStyle/>
          <a:p>
            <a:endParaRPr lang="en-US"/>
          </a:p>
        </p:txBody>
      </p:sp>
      <p:sp>
        <p:nvSpPr>
          <p:cNvPr id="7" name="TextBox 7">
            <a:extLst>
              <a:ext uri="{FF2B5EF4-FFF2-40B4-BE49-F238E27FC236}">
                <a16:creationId xmlns:a16="http://schemas.microsoft.com/office/drawing/2014/main" id="{5AD9E7FE-5DB2-28B5-478A-8FF9F83A16B7}"/>
              </a:ext>
            </a:extLst>
          </p:cNvPr>
          <p:cNvSpPr txBox="1"/>
          <p:nvPr/>
        </p:nvSpPr>
        <p:spPr>
          <a:xfrm>
            <a:off x="-433728" y="2596723"/>
            <a:ext cx="10011453" cy="966868"/>
          </a:xfrm>
          <a:prstGeom prst="rect">
            <a:avLst/>
          </a:prstGeom>
        </p:spPr>
        <p:txBody>
          <a:bodyPr lIns="0" tIns="0" rIns="0" bIns="0" rtlCol="0" anchor="t">
            <a:spAutoFit/>
          </a:bodyPr>
          <a:lstStyle/>
          <a:p>
            <a:pPr algn="ctr" defTabSz="857250">
              <a:lnSpc>
                <a:spcPts val="6694"/>
              </a:lnSpc>
              <a:buClrTx/>
            </a:pPr>
            <a:r>
              <a:rPr lang="en-US" sz="8800" kern="1200" dirty="0">
                <a:solidFill>
                  <a:srgbClr val="FF914D"/>
                </a:solidFill>
                <a:latin typeface="Caveat Brush" pitchFamily="2" charset="0"/>
                <a:ea typeface="+mn-ea"/>
                <a:cs typeface="+mn-cs"/>
              </a:rPr>
              <a:t>And the winner is… </a:t>
            </a:r>
          </a:p>
        </p:txBody>
      </p:sp>
      <p:sp>
        <p:nvSpPr>
          <p:cNvPr id="9" name="Freeform 13">
            <a:extLst>
              <a:ext uri="{FF2B5EF4-FFF2-40B4-BE49-F238E27FC236}">
                <a16:creationId xmlns:a16="http://schemas.microsoft.com/office/drawing/2014/main" id="{7B680BB5-67B8-F83D-50F6-471CDC3E2B6E}"/>
              </a:ext>
            </a:extLst>
          </p:cNvPr>
          <p:cNvSpPr/>
          <p:nvPr/>
        </p:nvSpPr>
        <p:spPr>
          <a:xfrm rot="11118875">
            <a:off x="7136234" y="-1246841"/>
            <a:ext cx="2626831" cy="2180270"/>
          </a:xfrm>
          <a:custGeom>
            <a:avLst/>
            <a:gdLst/>
            <a:ahLst/>
            <a:cxnLst/>
            <a:rect l="l" t="t" r="r" b="b"/>
            <a:pathLst>
              <a:path w="2801953" h="2325621">
                <a:moveTo>
                  <a:pt x="0" y="0"/>
                </a:moveTo>
                <a:lnTo>
                  <a:pt x="2801952" y="0"/>
                </a:lnTo>
                <a:lnTo>
                  <a:pt x="2801952" y="2325621"/>
                </a:lnTo>
                <a:lnTo>
                  <a:pt x="0" y="2325621"/>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0" name="Freeform 7">
            <a:extLst>
              <a:ext uri="{FF2B5EF4-FFF2-40B4-BE49-F238E27FC236}">
                <a16:creationId xmlns:a16="http://schemas.microsoft.com/office/drawing/2014/main" id="{2B9D371D-F106-2447-B08C-0BF43BA18378}"/>
              </a:ext>
            </a:extLst>
          </p:cNvPr>
          <p:cNvSpPr/>
          <p:nvPr/>
        </p:nvSpPr>
        <p:spPr>
          <a:xfrm>
            <a:off x="8449650" y="738043"/>
            <a:ext cx="583287" cy="835438"/>
          </a:xfrm>
          <a:custGeom>
            <a:avLst/>
            <a:gdLst/>
            <a:ahLst/>
            <a:cxnLst/>
            <a:rect l="l" t="t" r="r" b="b"/>
            <a:pathLst>
              <a:path w="622173" h="891134">
                <a:moveTo>
                  <a:pt x="0" y="0"/>
                </a:moveTo>
                <a:lnTo>
                  <a:pt x="622173" y="0"/>
                </a:lnTo>
                <a:lnTo>
                  <a:pt x="622173" y="891133"/>
                </a:lnTo>
                <a:lnTo>
                  <a:pt x="0" y="891133"/>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Freeform 9">
            <a:extLst>
              <a:ext uri="{FF2B5EF4-FFF2-40B4-BE49-F238E27FC236}">
                <a16:creationId xmlns:a16="http://schemas.microsoft.com/office/drawing/2014/main" id="{6C2ADEB5-2CA0-4C6F-5B41-E9B8F9DA7C29}"/>
              </a:ext>
            </a:extLst>
          </p:cNvPr>
          <p:cNvSpPr/>
          <p:nvPr/>
        </p:nvSpPr>
        <p:spPr>
          <a:xfrm rot="7639464">
            <a:off x="-910711" y="-1133301"/>
            <a:ext cx="2626831" cy="2180270"/>
          </a:xfrm>
          <a:custGeom>
            <a:avLst/>
            <a:gdLst/>
            <a:ahLst/>
            <a:cxnLst/>
            <a:rect l="l" t="t" r="r" b="b"/>
            <a:pathLst>
              <a:path w="2801953" h="2325621">
                <a:moveTo>
                  <a:pt x="0" y="0"/>
                </a:moveTo>
                <a:lnTo>
                  <a:pt x="2801952" y="0"/>
                </a:lnTo>
                <a:lnTo>
                  <a:pt x="2801952" y="2325621"/>
                </a:lnTo>
                <a:lnTo>
                  <a:pt x="0" y="2325621"/>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2" name="Freeform 8">
            <a:extLst>
              <a:ext uri="{FF2B5EF4-FFF2-40B4-BE49-F238E27FC236}">
                <a16:creationId xmlns:a16="http://schemas.microsoft.com/office/drawing/2014/main" id="{EBF10B9E-6227-7FFE-FAB8-2DA8407FBEDA}"/>
              </a:ext>
            </a:extLst>
          </p:cNvPr>
          <p:cNvSpPr/>
          <p:nvPr/>
        </p:nvSpPr>
        <p:spPr>
          <a:xfrm>
            <a:off x="1195184" y="161157"/>
            <a:ext cx="526936" cy="622358"/>
          </a:xfrm>
          <a:custGeom>
            <a:avLst/>
            <a:gdLst/>
            <a:ahLst/>
            <a:cxnLst/>
            <a:rect l="l" t="t" r="r" b="b"/>
            <a:pathLst>
              <a:path w="463487" h="663848">
                <a:moveTo>
                  <a:pt x="0" y="0"/>
                </a:moveTo>
                <a:lnTo>
                  <a:pt x="463486" y="0"/>
                </a:lnTo>
                <a:lnTo>
                  <a:pt x="463486" y="663848"/>
                </a:lnTo>
                <a:lnTo>
                  <a:pt x="0" y="66384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Tree>
    <p:extLst>
      <p:ext uri="{BB962C8B-B14F-4D97-AF65-F5344CB8AC3E}">
        <p14:creationId xmlns:p14="http://schemas.microsoft.com/office/powerpoint/2010/main" val="6553713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2191667">
            <a:off x="8263190" y="1162581"/>
            <a:ext cx="863664" cy="548034"/>
          </a:xfrm>
          <a:custGeom>
            <a:avLst/>
            <a:gdLst/>
            <a:ahLst/>
            <a:cxnLst/>
            <a:rect l="l" t="t" r="r" b="b"/>
            <a:pathLst>
              <a:path w="921242" h="584570">
                <a:moveTo>
                  <a:pt x="0" y="0"/>
                </a:moveTo>
                <a:lnTo>
                  <a:pt x="921242" y="0"/>
                </a:lnTo>
                <a:lnTo>
                  <a:pt x="921242" y="584570"/>
                </a:lnTo>
                <a:lnTo>
                  <a:pt x="0" y="58457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a:off x="5037422" y="234597"/>
            <a:ext cx="3657600" cy="852221"/>
          </a:xfrm>
          <a:custGeom>
            <a:avLst/>
            <a:gdLst/>
            <a:ahLst/>
            <a:cxnLst/>
            <a:rect l="l" t="t" r="r" b="b"/>
            <a:pathLst>
              <a:path w="3901440" h="909036">
                <a:moveTo>
                  <a:pt x="0" y="0"/>
                </a:moveTo>
                <a:lnTo>
                  <a:pt x="3901440" y="0"/>
                </a:lnTo>
                <a:lnTo>
                  <a:pt x="3901440" y="909035"/>
                </a:lnTo>
                <a:lnTo>
                  <a:pt x="0" y="90903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5" name="Freeform 5"/>
          <p:cNvSpPr/>
          <p:nvPr/>
        </p:nvSpPr>
        <p:spPr>
          <a:xfrm>
            <a:off x="2466727" y="234597"/>
            <a:ext cx="3657600" cy="852221"/>
          </a:xfrm>
          <a:custGeom>
            <a:avLst/>
            <a:gdLst/>
            <a:ahLst/>
            <a:cxnLst/>
            <a:rect l="l" t="t" r="r" b="b"/>
            <a:pathLst>
              <a:path w="3901440" h="909036">
                <a:moveTo>
                  <a:pt x="0" y="0"/>
                </a:moveTo>
                <a:lnTo>
                  <a:pt x="3901440" y="0"/>
                </a:lnTo>
                <a:lnTo>
                  <a:pt x="3901440" y="909035"/>
                </a:lnTo>
                <a:lnTo>
                  <a:pt x="0" y="90903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6" name="Freeform 6"/>
          <p:cNvSpPr/>
          <p:nvPr/>
        </p:nvSpPr>
        <p:spPr>
          <a:xfrm>
            <a:off x="380107" y="234597"/>
            <a:ext cx="3657600" cy="852221"/>
          </a:xfrm>
          <a:custGeom>
            <a:avLst/>
            <a:gdLst/>
            <a:ahLst/>
            <a:cxnLst/>
            <a:rect l="l" t="t" r="r" b="b"/>
            <a:pathLst>
              <a:path w="3901440" h="909036">
                <a:moveTo>
                  <a:pt x="0" y="0"/>
                </a:moveTo>
                <a:lnTo>
                  <a:pt x="3901440" y="0"/>
                </a:lnTo>
                <a:lnTo>
                  <a:pt x="3901440" y="909035"/>
                </a:lnTo>
                <a:lnTo>
                  <a:pt x="0" y="90903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7" name="Freeform 7"/>
          <p:cNvSpPr/>
          <p:nvPr/>
        </p:nvSpPr>
        <p:spPr>
          <a:xfrm>
            <a:off x="8458201" y="5213893"/>
            <a:ext cx="583287" cy="835438"/>
          </a:xfrm>
          <a:custGeom>
            <a:avLst/>
            <a:gdLst/>
            <a:ahLst/>
            <a:cxnLst/>
            <a:rect l="l" t="t" r="r" b="b"/>
            <a:pathLst>
              <a:path w="622173" h="891134">
                <a:moveTo>
                  <a:pt x="0" y="0"/>
                </a:moveTo>
                <a:lnTo>
                  <a:pt x="622173" y="0"/>
                </a:lnTo>
                <a:lnTo>
                  <a:pt x="622173" y="891133"/>
                </a:lnTo>
                <a:lnTo>
                  <a:pt x="0" y="891133"/>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8" name="Freeform 8"/>
          <p:cNvSpPr/>
          <p:nvPr/>
        </p:nvSpPr>
        <p:spPr>
          <a:xfrm>
            <a:off x="14461" y="5549842"/>
            <a:ext cx="434519" cy="622358"/>
          </a:xfrm>
          <a:custGeom>
            <a:avLst/>
            <a:gdLst/>
            <a:ahLst/>
            <a:cxnLst/>
            <a:rect l="l" t="t" r="r" b="b"/>
            <a:pathLst>
              <a:path w="463487" h="663848">
                <a:moveTo>
                  <a:pt x="0" y="0"/>
                </a:moveTo>
                <a:lnTo>
                  <a:pt x="463486" y="0"/>
                </a:lnTo>
                <a:lnTo>
                  <a:pt x="463486" y="663848"/>
                </a:lnTo>
                <a:lnTo>
                  <a:pt x="0" y="663848"/>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9" name="Freeform 9"/>
          <p:cNvSpPr/>
          <p:nvPr/>
        </p:nvSpPr>
        <p:spPr>
          <a:xfrm>
            <a:off x="-627615" y="6049331"/>
            <a:ext cx="2626831" cy="2180270"/>
          </a:xfrm>
          <a:custGeom>
            <a:avLst/>
            <a:gdLst/>
            <a:ahLst/>
            <a:cxnLst/>
            <a:rect l="l" t="t" r="r" b="b"/>
            <a:pathLst>
              <a:path w="2801953" h="2325621">
                <a:moveTo>
                  <a:pt x="0" y="0"/>
                </a:moveTo>
                <a:lnTo>
                  <a:pt x="2801952" y="0"/>
                </a:lnTo>
                <a:lnTo>
                  <a:pt x="2801952" y="2325621"/>
                </a:lnTo>
                <a:lnTo>
                  <a:pt x="0" y="2325621"/>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0" name="TextBox 10"/>
          <p:cNvSpPr txBox="1"/>
          <p:nvPr/>
        </p:nvSpPr>
        <p:spPr>
          <a:xfrm>
            <a:off x="685801" y="340788"/>
            <a:ext cx="7589594" cy="654025"/>
          </a:xfrm>
          <a:prstGeom prst="rect">
            <a:avLst/>
          </a:prstGeom>
        </p:spPr>
        <p:txBody>
          <a:bodyPr lIns="0" tIns="0" rIns="0" bIns="0" rtlCol="0" anchor="t">
            <a:spAutoFit/>
          </a:bodyPr>
          <a:lstStyle/>
          <a:p>
            <a:pPr algn="ctr" defTabSz="857250">
              <a:lnSpc>
                <a:spcPts val="5057"/>
              </a:lnSpc>
              <a:buClrTx/>
            </a:pPr>
            <a:r>
              <a:rPr lang="en-US" sz="4400" kern="1200" dirty="0">
                <a:solidFill>
                  <a:srgbClr val="F98832"/>
                </a:solidFill>
                <a:latin typeface="Caveat Brush" pitchFamily="2" charset="0"/>
                <a:ea typeface="+mn-ea"/>
                <a:cs typeface="+mn-cs"/>
              </a:rPr>
              <a:t>Guidelines for Virtual Training </a:t>
            </a:r>
          </a:p>
        </p:txBody>
      </p:sp>
      <p:sp>
        <p:nvSpPr>
          <p:cNvPr id="12" name="TextBox 12"/>
          <p:cNvSpPr txBox="1"/>
          <p:nvPr/>
        </p:nvSpPr>
        <p:spPr>
          <a:xfrm>
            <a:off x="897595" y="1541374"/>
            <a:ext cx="8009222" cy="3923510"/>
          </a:xfrm>
          <a:prstGeom prst="rect">
            <a:avLst/>
          </a:prstGeom>
        </p:spPr>
        <p:txBody>
          <a:bodyPr lIns="0" tIns="0" rIns="0" bIns="0" rtlCol="0" anchor="t">
            <a:spAutoFit/>
          </a:bodyPr>
          <a:lstStyle/>
          <a:p>
            <a:pPr marL="342900" indent="-342900">
              <a:buClr>
                <a:schemeClr val="dk1"/>
              </a:buClr>
              <a:buSzPts val="2800"/>
              <a:buFont typeface="Arial"/>
              <a:buChar char="•"/>
            </a:pPr>
            <a:r>
              <a:rPr lang="en-US" sz="3200" dirty="0">
                <a:solidFill>
                  <a:schemeClr val="dk1"/>
                </a:solidFill>
                <a:latin typeface="Caveat Brush" pitchFamily="2" charset="0"/>
                <a:ea typeface="Calibri"/>
                <a:cs typeface="Calibri"/>
                <a:sym typeface="Calibri"/>
              </a:rPr>
              <a:t>Training is being recorded</a:t>
            </a:r>
            <a:endParaRPr lang="en-US" sz="3200" dirty="0">
              <a:latin typeface="Caveat Brush" pitchFamily="2" charset="0"/>
            </a:endParaRPr>
          </a:p>
          <a:p>
            <a:pPr marL="342900" indent="-342900">
              <a:buClr>
                <a:schemeClr val="dk1"/>
              </a:buClr>
              <a:buSzPts val="2800"/>
              <a:buFont typeface="Arial"/>
              <a:buChar char="•"/>
            </a:pPr>
            <a:r>
              <a:rPr lang="en-US" sz="3200" dirty="0">
                <a:solidFill>
                  <a:schemeClr val="dk1"/>
                </a:solidFill>
                <a:latin typeface="Caveat Brush" pitchFamily="2" charset="0"/>
                <a:ea typeface="Calibri"/>
                <a:cs typeface="Calibri"/>
                <a:sym typeface="Calibri"/>
              </a:rPr>
              <a:t>Video on; Mute when not speaking</a:t>
            </a:r>
            <a:endParaRPr lang="en-US" sz="3200" dirty="0">
              <a:latin typeface="Caveat Brush" pitchFamily="2" charset="0"/>
            </a:endParaRPr>
          </a:p>
          <a:p>
            <a:pPr marL="342900" indent="-342900">
              <a:buClr>
                <a:schemeClr val="dk1"/>
              </a:buClr>
              <a:buSzPts val="2800"/>
              <a:buFont typeface="Arial"/>
              <a:buChar char="•"/>
            </a:pPr>
            <a:r>
              <a:rPr lang="en-US" sz="3200" dirty="0">
                <a:solidFill>
                  <a:schemeClr val="dk1"/>
                </a:solidFill>
                <a:latin typeface="Caveat Brush" pitchFamily="2" charset="0"/>
                <a:ea typeface="Calibri"/>
                <a:cs typeface="Calibri"/>
                <a:sym typeface="Calibri"/>
              </a:rPr>
              <a:t>Rename yourself, if necessary</a:t>
            </a:r>
          </a:p>
          <a:p>
            <a:pPr marL="342900" indent="-342900">
              <a:buClr>
                <a:schemeClr val="dk1"/>
              </a:buClr>
              <a:buSzPts val="2800"/>
              <a:buFont typeface="Arial"/>
              <a:buChar char="•"/>
            </a:pPr>
            <a:r>
              <a:rPr lang="en-US" sz="3200" dirty="0">
                <a:solidFill>
                  <a:schemeClr val="dk1"/>
                </a:solidFill>
                <a:latin typeface="Caveat Brush" pitchFamily="2" charset="0"/>
                <a:ea typeface="Calibri"/>
                <a:cs typeface="Calibri"/>
                <a:sym typeface="Calibri"/>
              </a:rPr>
              <a:t>Name, county, and email in </a:t>
            </a:r>
            <a:r>
              <a:rPr lang="en-US" sz="3200" dirty="0" err="1">
                <a:solidFill>
                  <a:schemeClr val="dk1"/>
                </a:solidFill>
                <a:latin typeface="Caveat Brush" pitchFamily="2" charset="0"/>
                <a:ea typeface="Calibri"/>
                <a:cs typeface="Calibri"/>
                <a:sym typeface="Calibri"/>
              </a:rPr>
              <a:t>chatbox</a:t>
            </a:r>
            <a:endParaRPr lang="en-US" sz="3200" dirty="0">
              <a:latin typeface="Caveat Brush" pitchFamily="2" charset="0"/>
            </a:endParaRPr>
          </a:p>
          <a:p>
            <a:pPr marL="342900" indent="-342900">
              <a:buClr>
                <a:schemeClr val="dk1"/>
              </a:buClr>
              <a:buSzPts val="2800"/>
              <a:buFont typeface="Arial"/>
              <a:buChar char="•"/>
            </a:pPr>
            <a:r>
              <a:rPr lang="en-US" sz="3200" dirty="0">
                <a:solidFill>
                  <a:schemeClr val="dk1"/>
                </a:solidFill>
                <a:latin typeface="Caveat Brush" pitchFamily="2" charset="0"/>
                <a:ea typeface="Calibri"/>
                <a:cs typeface="Calibri"/>
                <a:sym typeface="Calibri"/>
              </a:rPr>
              <a:t>Stay for entire training – Prizes throughout!</a:t>
            </a:r>
            <a:endParaRPr lang="en-US" sz="3200" dirty="0">
              <a:latin typeface="Caveat Brush" pitchFamily="2" charset="0"/>
            </a:endParaRPr>
          </a:p>
          <a:p>
            <a:pPr marL="342900" indent="-342900">
              <a:buClr>
                <a:schemeClr val="dk1"/>
              </a:buClr>
              <a:buSzPts val="2800"/>
              <a:buFont typeface="Arial"/>
              <a:buChar char="•"/>
            </a:pPr>
            <a:r>
              <a:rPr lang="en-US" sz="3200" dirty="0">
                <a:solidFill>
                  <a:schemeClr val="dk1"/>
                </a:solidFill>
                <a:latin typeface="Caveat Brush" pitchFamily="2" charset="0"/>
                <a:ea typeface="Calibri"/>
                <a:cs typeface="Calibri"/>
                <a:sym typeface="Calibri"/>
              </a:rPr>
              <a:t>Interact!!! (chat box, unmute, polls, whiteboard)</a:t>
            </a:r>
            <a:endParaRPr lang="en-US" sz="3200" dirty="0">
              <a:latin typeface="Caveat Brush" pitchFamily="2" charset="0"/>
            </a:endParaRPr>
          </a:p>
          <a:p>
            <a:pPr marL="342900" indent="-342900">
              <a:buClr>
                <a:schemeClr val="dk1"/>
              </a:buClr>
              <a:buSzPts val="2800"/>
              <a:buFont typeface="Arial"/>
              <a:buChar char="•"/>
            </a:pPr>
            <a:r>
              <a:rPr lang="en-US" sz="3200" dirty="0">
                <a:solidFill>
                  <a:schemeClr val="dk1"/>
                </a:solidFill>
                <a:latin typeface="Caveat Brush" pitchFamily="2" charset="0"/>
                <a:ea typeface="Calibri"/>
                <a:cs typeface="Calibri"/>
                <a:sym typeface="Calibri"/>
              </a:rPr>
              <a:t>Notify Alison if you have issues </a:t>
            </a:r>
            <a:endParaRPr lang="en-US" sz="3200" dirty="0">
              <a:latin typeface="Caveat Brush" pitchFamily="2" charset="0"/>
            </a:endParaRPr>
          </a:p>
          <a:p>
            <a:pPr marL="298549" lvl="1" defTabSz="857250">
              <a:lnSpc>
                <a:spcPts val="3871"/>
              </a:lnSpc>
              <a:buClrTx/>
            </a:pPr>
            <a:endParaRPr lang="en-US" sz="2765" kern="1200" dirty="0">
              <a:latin typeface="Caveat Brush" pitchFamily="2" charset="0"/>
              <a:ea typeface="+mn-ea"/>
              <a:cs typeface="+mn-cs"/>
            </a:endParaRPr>
          </a:p>
        </p:txBody>
      </p:sp>
      <p:sp>
        <p:nvSpPr>
          <p:cNvPr id="13" name="Freeform 13"/>
          <p:cNvSpPr/>
          <p:nvPr/>
        </p:nvSpPr>
        <p:spPr>
          <a:xfrm>
            <a:off x="7830585" y="5917503"/>
            <a:ext cx="2626831" cy="2180270"/>
          </a:xfrm>
          <a:custGeom>
            <a:avLst/>
            <a:gdLst/>
            <a:ahLst/>
            <a:cxnLst/>
            <a:rect l="l" t="t" r="r" b="b"/>
            <a:pathLst>
              <a:path w="2801953" h="2325621">
                <a:moveTo>
                  <a:pt x="0" y="0"/>
                </a:moveTo>
                <a:lnTo>
                  <a:pt x="2801952" y="0"/>
                </a:lnTo>
                <a:lnTo>
                  <a:pt x="2801952" y="2325621"/>
                </a:lnTo>
                <a:lnTo>
                  <a:pt x="0" y="2325621"/>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Tree>
    <p:extLst>
      <p:ext uri="{BB962C8B-B14F-4D97-AF65-F5344CB8AC3E}">
        <p14:creationId xmlns:p14="http://schemas.microsoft.com/office/powerpoint/2010/main" val="36926357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EAA96E-0845-FBE6-6AA8-8CDEF7DC5491}"/>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8AAEE9F0-15C5-26B0-AAE2-E775FDE3E52D}"/>
              </a:ext>
            </a:extLst>
          </p:cNvPr>
          <p:cNvSpPr/>
          <p:nvPr/>
        </p:nvSpPr>
        <p:spPr>
          <a:xfrm flipH="1">
            <a:off x="7950740" y="5914989"/>
            <a:ext cx="527036" cy="746118"/>
          </a:xfrm>
          <a:custGeom>
            <a:avLst/>
            <a:gdLst/>
            <a:ahLst/>
            <a:cxnLst/>
            <a:rect l="l" t="t" r="r" b="b"/>
            <a:pathLst>
              <a:path w="630535" h="903110">
                <a:moveTo>
                  <a:pt x="630535" y="0"/>
                </a:moveTo>
                <a:lnTo>
                  <a:pt x="0" y="0"/>
                </a:lnTo>
                <a:lnTo>
                  <a:pt x="0" y="903111"/>
                </a:lnTo>
                <a:lnTo>
                  <a:pt x="630535" y="903111"/>
                </a:lnTo>
                <a:lnTo>
                  <a:pt x="630535"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dirty="0"/>
          </a:p>
        </p:txBody>
      </p:sp>
      <p:sp>
        <p:nvSpPr>
          <p:cNvPr id="4" name="Freeform 4">
            <a:extLst>
              <a:ext uri="{FF2B5EF4-FFF2-40B4-BE49-F238E27FC236}">
                <a16:creationId xmlns:a16="http://schemas.microsoft.com/office/drawing/2014/main" id="{BEB06DF9-3E98-487D-18CB-5EFB932C7EC5}"/>
              </a:ext>
            </a:extLst>
          </p:cNvPr>
          <p:cNvSpPr/>
          <p:nvPr/>
        </p:nvSpPr>
        <p:spPr>
          <a:xfrm>
            <a:off x="8477776" y="5411003"/>
            <a:ext cx="527035" cy="746118"/>
          </a:xfrm>
          <a:custGeom>
            <a:avLst/>
            <a:gdLst/>
            <a:ahLst/>
            <a:cxnLst/>
            <a:rect l="l" t="t" r="r" b="b"/>
            <a:pathLst>
              <a:path w="622173" h="891134">
                <a:moveTo>
                  <a:pt x="0" y="0"/>
                </a:moveTo>
                <a:lnTo>
                  <a:pt x="622173" y="0"/>
                </a:lnTo>
                <a:lnTo>
                  <a:pt x="622173" y="891134"/>
                </a:lnTo>
                <a:lnTo>
                  <a:pt x="0" y="89113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5" name="AutoShape 5">
            <a:extLst>
              <a:ext uri="{FF2B5EF4-FFF2-40B4-BE49-F238E27FC236}">
                <a16:creationId xmlns:a16="http://schemas.microsoft.com/office/drawing/2014/main" id="{1AEBFDEA-BAF8-9CA4-0AFC-75F10D0389A0}"/>
              </a:ext>
            </a:extLst>
          </p:cNvPr>
          <p:cNvSpPr/>
          <p:nvPr/>
        </p:nvSpPr>
        <p:spPr>
          <a:xfrm>
            <a:off x="402705" y="1230996"/>
            <a:ext cx="8338589" cy="0"/>
          </a:xfrm>
          <a:prstGeom prst="line">
            <a:avLst/>
          </a:prstGeom>
          <a:ln w="57150" cap="flat">
            <a:solidFill>
              <a:srgbClr val="C9E265"/>
            </a:solidFill>
            <a:prstDash val="sysDot"/>
            <a:headEnd type="triangle" w="lg" len="med"/>
            <a:tailEnd type="triangle" w="lg" len="med"/>
          </a:ln>
        </p:spPr>
        <p:txBody>
          <a:bodyPr/>
          <a:lstStyle/>
          <a:p>
            <a:endParaRPr lang="en-US"/>
          </a:p>
        </p:txBody>
      </p:sp>
      <p:sp>
        <p:nvSpPr>
          <p:cNvPr id="7" name="TextBox 7">
            <a:extLst>
              <a:ext uri="{FF2B5EF4-FFF2-40B4-BE49-F238E27FC236}">
                <a16:creationId xmlns:a16="http://schemas.microsoft.com/office/drawing/2014/main" id="{506F71F8-F4FF-E5BF-FA08-9AD5F26E311A}"/>
              </a:ext>
            </a:extLst>
          </p:cNvPr>
          <p:cNvSpPr txBox="1"/>
          <p:nvPr/>
        </p:nvSpPr>
        <p:spPr>
          <a:xfrm>
            <a:off x="-1" y="368629"/>
            <a:ext cx="9144000" cy="818879"/>
          </a:xfrm>
          <a:prstGeom prst="rect">
            <a:avLst/>
          </a:prstGeom>
        </p:spPr>
        <p:txBody>
          <a:bodyPr wrap="square" lIns="0" tIns="0" rIns="0" bIns="0" rtlCol="0" anchor="t">
            <a:spAutoFit/>
          </a:bodyPr>
          <a:lstStyle/>
          <a:p>
            <a:pPr algn="ctr" defTabSz="857250">
              <a:lnSpc>
                <a:spcPts val="6000"/>
              </a:lnSpc>
              <a:buClrTx/>
            </a:pPr>
            <a:r>
              <a:rPr lang="en-US" sz="6600" kern="1200" dirty="0">
                <a:solidFill>
                  <a:srgbClr val="FF914D"/>
                </a:solidFill>
                <a:latin typeface="Caveat Brush" pitchFamily="2" charset="0"/>
                <a:ea typeface="+mn-ea"/>
                <a:cs typeface="+mn-cs"/>
              </a:rPr>
              <a:t>New For Parents Webpage! </a:t>
            </a:r>
          </a:p>
        </p:txBody>
      </p:sp>
      <p:sp>
        <p:nvSpPr>
          <p:cNvPr id="6" name="TextBox 5">
            <a:extLst>
              <a:ext uri="{FF2B5EF4-FFF2-40B4-BE49-F238E27FC236}">
                <a16:creationId xmlns:a16="http://schemas.microsoft.com/office/drawing/2014/main" id="{09AF6A2F-7D23-69E9-C1E3-FFD9E260C409}"/>
              </a:ext>
            </a:extLst>
          </p:cNvPr>
          <p:cNvSpPr txBox="1"/>
          <p:nvPr/>
        </p:nvSpPr>
        <p:spPr>
          <a:xfrm>
            <a:off x="402705" y="1455956"/>
            <a:ext cx="8338589" cy="4832092"/>
          </a:xfrm>
          <a:prstGeom prst="rect">
            <a:avLst/>
          </a:prstGeom>
          <a:noFill/>
        </p:spPr>
        <p:txBody>
          <a:bodyPr wrap="square">
            <a:spAutoFit/>
          </a:bodyPr>
          <a:lstStyle/>
          <a:p>
            <a:pPr marL="457200" indent="-457200">
              <a:buFont typeface="Arial" panose="020B0604020202020204" pitchFamily="34" charset="0"/>
              <a:buChar char="•"/>
            </a:pPr>
            <a:r>
              <a:rPr lang="en-US" sz="2800" dirty="0">
                <a:solidFill>
                  <a:schemeClr val="tx1"/>
                </a:solidFill>
                <a:latin typeface="Caveat Brush" pitchFamily="2" charset="0"/>
              </a:rPr>
              <a:t>Made specifically for parents/caregivers</a:t>
            </a:r>
          </a:p>
          <a:p>
            <a:pPr marL="457200" indent="-457200">
              <a:buFont typeface="Arial" panose="020B0604020202020204" pitchFamily="34" charset="0"/>
              <a:buChar char="•"/>
            </a:pPr>
            <a:r>
              <a:rPr lang="en-US" sz="2800" dirty="0">
                <a:solidFill>
                  <a:schemeClr val="tx1"/>
                </a:solidFill>
                <a:latin typeface="Caveat Brush" pitchFamily="2" charset="0"/>
              </a:rPr>
              <a:t>Easy to read and use for busy parents </a:t>
            </a:r>
          </a:p>
          <a:p>
            <a:pPr marL="457200" lvl="5" indent="-457200">
              <a:buFont typeface="Arial" panose="020B0604020202020204" pitchFamily="34" charset="0"/>
              <a:buChar char="•"/>
            </a:pPr>
            <a:r>
              <a:rPr lang="en-US" sz="2800" dirty="0">
                <a:solidFill>
                  <a:schemeClr val="tx1"/>
                </a:solidFill>
                <a:latin typeface="Caveat Brush" pitchFamily="2" charset="0"/>
              </a:rPr>
              <a:t>12 tobacco education topics </a:t>
            </a:r>
          </a:p>
          <a:p>
            <a:pPr lvl="7"/>
            <a:r>
              <a:rPr lang="en-US" sz="2800" dirty="0">
                <a:solidFill>
                  <a:schemeClr val="tx1"/>
                </a:solidFill>
                <a:latin typeface="Caveat Brush" pitchFamily="2" charset="0"/>
              </a:rPr>
              <a:t>              - Videos for visual/auditory learners</a:t>
            </a:r>
          </a:p>
          <a:p>
            <a:pPr lvl="5"/>
            <a:r>
              <a:rPr lang="en-US" sz="2800" dirty="0">
                <a:solidFill>
                  <a:schemeClr val="tx1"/>
                </a:solidFill>
                <a:latin typeface="Caveat Brush" pitchFamily="2" charset="0"/>
              </a:rPr>
              <a:t>              - handouts for reading</a:t>
            </a:r>
          </a:p>
          <a:p>
            <a:pPr lvl="5"/>
            <a:r>
              <a:rPr lang="en-US" sz="2800" dirty="0">
                <a:solidFill>
                  <a:schemeClr val="tx1"/>
                </a:solidFill>
                <a:latin typeface="Caveat Brush" pitchFamily="2" charset="0"/>
              </a:rPr>
              <a:t>              - worksheets for engaging </a:t>
            </a:r>
          </a:p>
          <a:p>
            <a:pPr marL="457200" indent="-457200">
              <a:buFont typeface="Arial" panose="020B0604020202020204" pitchFamily="34" charset="0"/>
              <a:buChar char="•"/>
            </a:pPr>
            <a:r>
              <a:rPr lang="en-US" sz="2800" dirty="0">
                <a:solidFill>
                  <a:schemeClr val="tx1"/>
                </a:solidFill>
                <a:latin typeface="Caveat Brush" pitchFamily="2" charset="0"/>
              </a:rPr>
              <a:t>Children’s resources </a:t>
            </a:r>
          </a:p>
          <a:p>
            <a:pPr marL="457200" indent="-457200">
              <a:buFont typeface="Arial" panose="020B0604020202020204" pitchFamily="34" charset="0"/>
              <a:buChar char="•"/>
            </a:pPr>
            <a:r>
              <a:rPr lang="en-US" sz="2800" dirty="0">
                <a:solidFill>
                  <a:schemeClr val="tx1"/>
                </a:solidFill>
                <a:latin typeface="Caveat Brush" pitchFamily="2" charset="0"/>
              </a:rPr>
              <a:t>Spanish resources </a:t>
            </a:r>
            <a:r>
              <a:rPr lang="en-US" sz="2800" i="1" dirty="0">
                <a:solidFill>
                  <a:srgbClr val="92D050"/>
                </a:solidFill>
                <a:latin typeface="Caveat Brush" pitchFamily="2" charset="0"/>
              </a:rPr>
              <a:t>(coming soon!)</a:t>
            </a:r>
          </a:p>
          <a:p>
            <a:pPr marL="457200" indent="-457200">
              <a:buFont typeface="Arial" panose="020B0604020202020204" pitchFamily="34" charset="0"/>
              <a:buChar char="•"/>
            </a:pPr>
            <a:r>
              <a:rPr lang="en-US" sz="2800" dirty="0">
                <a:solidFill>
                  <a:schemeClr val="tx1"/>
                </a:solidFill>
                <a:latin typeface="Caveat Brush" pitchFamily="2" charset="0"/>
              </a:rPr>
              <a:t>FAQs &amp; a place to ask additional questions </a:t>
            </a:r>
          </a:p>
          <a:p>
            <a:pPr marL="457200" indent="-457200">
              <a:buFont typeface="Arial" panose="020B0604020202020204" pitchFamily="34" charset="0"/>
              <a:buChar char="•"/>
            </a:pPr>
            <a:r>
              <a:rPr lang="en-US" sz="2800" dirty="0">
                <a:solidFill>
                  <a:schemeClr val="tx1"/>
                </a:solidFill>
                <a:latin typeface="Caveat Brush" pitchFamily="2" charset="0"/>
              </a:rPr>
              <a:t>Parent Surveys and Personal Tobacco Stories</a:t>
            </a:r>
          </a:p>
          <a:p>
            <a:pPr marL="457200" indent="-457200">
              <a:buFont typeface="Arial" panose="020B0604020202020204" pitchFamily="34" charset="0"/>
              <a:buChar char="•"/>
            </a:pPr>
            <a:r>
              <a:rPr lang="en-US" sz="2800" dirty="0">
                <a:solidFill>
                  <a:schemeClr val="tx1"/>
                </a:solidFill>
                <a:latin typeface="Caveat Brush" pitchFamily="2" charset="0"/>
              </a:rPr>
              <a:t>Quick, digestible tobacco info!</a:t>
            </a:r>
          </a:p>
        </p:txBody>
      </p:sp>
    </p:spTree>
    <p:extLst>
      <p:ext uri="{BB962C8B-B14F-4D97-AF65-F5344CB8AC3E}">
        <p14:creationId xmlns:p14="http://schemas.microsoft.com/office/powerpoint/2010/main" val="3178278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anim calcmode="lin" valueType="num">
                                      <p:cBhvr additive="base">
                                        <p:cTn id="11"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anim calcmode="lin" valueType="num">
                                      <p:cBhvr additive="base">
                                        <p:cTn id="15"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6">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anim calcmode="lin" valueType="num">
                                      <p:cBhvr additive="base">
                                        <p:cTn id="19"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anim calcmode="lin" valueType="num">
                                      <p:cBhvr additive="base">
                                        <p:cTn id="23"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6">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anim calcmode="lin" valueType="num">
                                      <p:cBhvr additive="base">
                                        <p:cTn id="27"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6">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anim calcmode="lin" valueType="num">
                                      <p:cBhvr additive="base">
                                        <p:cTn id="31"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6">
                                            <p:txEl>
                                              <p:pRg st="7" end="7"/>
                                            </p:txEl>
                                          </p:spTgt>
                                        </p:tgtEl>
                                        <p:attrNameLst>
                                          <p:attrName>style.visibility</p:attrName>
                                        </p:attrNameLst>
                                      </p:cBhvr>
                                      <p:to>
                                        <p:strVal val="visible"/>
                                      </p:to>
                                    </p:set>
                                    <p:anim calcmode="lin" valueType="num">
                                      <p:cBhvr additive="base">
                                        <p:cTn id="35"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6">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6">
                                            <p:txEl>
                                              <p:pRg st="8" end="8"/>
                                            </p:txEl>
                                          </p:spTgt>
                                        </p:tgtEl>
                                        <p:attrNameLst>
                                          <p:attrName>style.visibility</p:attrName>
                                        </p:attrNameLst>
                                      </p:cBhvr>
                                      <p:to>
                                        <p:strVal val="visible"/>
                                      </p:to>
                                    </p:set>
                                    <p:anim calcmode="lin" valueType="num">
                                      <p:cBhvr additive="base">
                                        <p:cTn id="39" dur="500" fill="hold"/>
                                        <p:tgtEl>
                                          <p:spTgt spid="6">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6">
                                            <p:txEl>
                                              <p:pRg st="8" end="8"/>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6">
                                            <p:txEl>
                                              <p:pRg st="9" end="9"/>
                                            </p:txEl>
                                          </p:spTgt>
                                        </p:tgtEl>
                                        <p:attrNameLst>
                                          <p:attrName>style.visibility</p:attrName>
                                        </p:attrNameLst>
                                      </p:cBhvr>
                                      <p:to>
                                        <p:strVal val="visible"/>
                                      </p:to>
                                    </p:set>
                                    <p:anim calcmode="lin" valueType="num">
                                      <p:cBhvr additive="base">
                                        <p:cTn id="43" dur="500" fill="hold"/>
                                        <p:tgtEl>
                                          <p:spTgt spid="6">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6">
                                            <p:txEl>
                                              <p:pRg st="9" end="9"/>
                                            </p:txEl>
                                          </p:spTgt>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6">
                                            <p:txEl>
                                              <p:pRg st="10" end="10"/>
                                            </p:txEl>
                                          </p:spTgt>
                                        </p:tgtEl>
                                        <p:attrNameLst>
                                          <p:attrName>style.visibility</p:attrName>
                                        </p:attrNameLst>
                                      </p:cBhvr>
                                      <p:to>
                                        <p:strVal val="visible"/>
                                      </p:to>
                                    </p:set>
                                    <p:anim calcmode="lin" valueType="num">
                                      <p:cBhvr additive="base">
                                        <p:cTn id="47" dur="500" fill="hold"/>
                                        <p:tgtEl>
                                          <p:spTgt spid="6">
                                            <p:txEl>
                                              <p:pRg st="10" end="10"/>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6">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896CC6-9F01-7ECD-C2BC-1F070668E8BD}"/>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7E24C897-0189-5AAA-A160-06FC6A0E1A3F}"/>
              </a:ext>
            </a:extLst>
          </p:cNvPr>
          <p:cNvSpPr/>
          <p:nvPr/>
        </p:nvSpPr>
        <p:spPr>
          <a:xfrm flipH="1">
            <a:off x="7950740" y="5914989"/>
            <a:ext cx="527036" cy="746118"/>
          </a:xfrm>
          <a:custGeom>
            <a:avLst/>
            <a:gdLst/>
            <a:ahLst/>
            <a:cxnLst/>
            <a:rect l="l" t="t" r="r" b="b"/>
            <a:pathLst>
              <a:path w="630535" h="903110">
                <a:moveTo>
                  <a:pt x="630535" y="0"/>
                </a:moveTo>
                <a:lnTo>
                  <a:pt x="0" y="0"/>
                </a:lnTo>
                <a:lnTo>
                  <a:pt x="0" y="903111"/>
                </a:lnTo>
                <a:lnTo>
                  <a:pt x="630535" y="903111"/>
                </a:lnTo>
                <a:lnTo>
                  <a:pt x="630535"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dirty="0"/>
          </a:p>
        </p:txBody>
      </p:sp>
      <p:sp>
        <p:nvSpPr>
          <p:cNvPr id="4" name="Freeform 4">
            <a:extLst>
              <a:ext uri="{FF2B5EF4-FFF2-40B4-BE49-F238E27FC236}">
                <a16:creationId xmlns:a16="http://schemas.microsoft.com/office/drawing/2014/main" id="{89521C0A-FB85-C6CA-842A-3591EF00AD26}"/>
              </a:ext>
            </a:extLst>
          </p:cNvPr>
          <p:cNvSpPr/>
          <p:nvPr/>
        </p:nvSpPr>
        <p:spPr>
          <a:xfrm>
            <a:off x="8477776" y="5411003"/>
            <a:ext cx="527035" cy="746118"/>
          </a:xfrm>
          <a:custGeom>
            <a:avLst/>
            <a:gdLst/>
            <a:ahLst/>
            <a:cxnLst/>
            <a:rect l="l" t="t" r="r" b="b"/>
            <a:pathLst>
              <a:path w="622173" h="891134">
                <a:moveTo>
                  <a:pt x="0" y="0"/>
                </a:moveTo>
                <a:lnTo>
                  <a:pt x="622173" y="0"/>
                </a:lnTo>
                <a:lnTo>
                  <a:pt x="622173" y="891134"/>
                </a:lnTo>
                <a:lnTo>
                  <a:pt x="0" y="89113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5" name="AutoShape 5">
            <a:extLst>
              <a:ext uri="{FF2B5EF4-FFF2-40B4-BE49-F238E27FC236}">
                <a16:creationId xmlns:a16="http://schemas.microsoft.com/office/drawing/2014/main" id="{379B46AB-3A63-E636-F46A-ECDC91F933FB}"/>
              </a:ext>
            </a:extLst>
          </p:cNvPr>
          <p:cNvSpPr/>
          <p:nvPr/>
        </p:nvSpPr>
        <p:spPr>
          <a:xfrm>
            <a:off x="402703" y="2506640"/>
            <a:ext cx="8338589" cy="0"/>
          </a:xfrm>
          <a:prstGeom prst="line">
            <a:avLst/>
          </a:prstGeom>
          <a:ln w="57150" cap="flat">
            <a:solidFill>
              <a:srgbClr val="C9E265"/>
            </a:solidFill>
            <a:prstDash val="sysDot"/>
            <a:headEnd type="triangle" w="lg" len="med"/>
            <a:tailEnd type="triangle" w="lg" len="med"/>
          </a:ln>
        </p:spPr>
        <p:txBody>
          <a:bodyPr/>
          <a:lstStyle/>
          <a:p>
            <a:endParaRPr lang="en-US"/>
          </a:p>
        </p:txBody>
      </p:sp>
      <p:sp>
        <p:nvSpPr>
          <p:cNvPr id="7" name="TextBox 7">
            <a:extLst>
              <a:ext uri="{FF2B5EF4-FFF2-40B4-BE49-F238E27FC236}">
                <a16:creationId xmlns:a16="http://schemas.microsoft.com/office/drawing/2014/main" id="{9ACC59AA-9CEF-6A18-BF1F-B3022F538F2A}"/>
              </a:ext>
            </a:extLst>
          </p:cNvPr>
          <p:cNvSpPr txBox="1"/>
          <p:nvPr/>
        </p:nvSpPr>
        <p:spPr>
          <a:xfrm>
            <a:off x="0" y="1374200"/>
            <a:ext cx="9144000" cy="818879"/>
          </a:xfrm>
          <a:prstGeom prst="rect">
            <a:avLst/>
          </a:prstGeom>
        </p:spPr>
        <p:txBody>
          <a:bodyPr wrap="square" lIns="0" tIns="0" rIns="0" bIns="0" rtlCol="0" anchor="t">
            <a:spAutoFit/>
          </a:bodyPr>
          <a:lstStyle/>
          <a:p>
            <a:pPr algn="ctr" defTabSz="857250">
              <a:lnSpc>
                <a:spcPts val="6000"/>
              </a:lnSpc>
              <a:buClrTx/>
            </a:pPr>
            <a:r>
              <a:rPr lang="en-US" sz="6600" kern="1200" dirty="0">
                <a:solidFill>
                  <a:srgbClr val="FF914D"/>
                </a:solidFill>
                <a:latin typeface="Caveat Brush" pitchFamily="2" charset="0"/>
                <a:ea typeface="+mn-ea"/>
                <a:cs typeface="+mn-cs"/>
              </a:rPr>
              <a:t>Let’s Take a Peek! </a:t>
            </a:r>
          </a:p>
        </p:txBody>
      </p:sp>
      <p:sp>
        <p:nvSpPr>
          <p:cNvPr id="6" name="TextBox 5">
            <a:extLst>
              <a:ext uri="{FF2B5EF4-FFF2-40B4-BE49-F238E27FC236}">
                <a16:creationId xmlns:a16="http://schemas.microsoft.com/office/drawing/2014/main" id="{CA572735-E3D3-6660-7467-D759A6696097}"/>
              </a:ext>
            </a:extLst>
          </p:cNvPr>
          <p:cNvSpPr txBox="1"/>
          <p:nvPr/>
        </p:nvSpPr>
        <p:spPr>
          <a:xfrm>
            <a:off x="402704" y="2883757"/>
            <a:ext cx="8338589" cy="830997"/>
          </a:xfrm>
          <a:prstGeom prst="rect">
            <a:avLst/>
          </a:prstGeom>
          <a:noFill/>
        </p:spPr>
        <p:txBody>
          <a:bodyPr wrap="square">
            <a:spAutoFit/>
          </a:bodyPr>
          <a:lstStyle/>
          <a:p>
            <a:pPr algn="ctr"/>
            <a:r>
              <a:rPr lang="en-US" sz="4800">
                <a:solidFill>
                  <a:schemeClr val="accent6"/>
                </a:solidFill>
                <a:latin typeface="Caveat Brush" pitchFamily="2" charset="0"/>
                <a:hlinkClick r:id="rId5"/>
              </a:rPr>
              <a:t>www.justbreathein.org/for-parents</a:t>
            </a:r>
            <a:r>
              <a:rPr lang="en-US" sz="4800">
                <a:solidFill>
                  <a:schemeClr val="accent6"/>
                </a:solidFill>
                <a:latin typeface="Caveat Brush" pitchFamily="2" charset="0"/>
              </a:rPr>
              <a:t> </a:t>
            </a:r>
            <a:endParaRPr lang="en-US" sz="4800" dirty="0">
              <a:solidFill>
                <a:schemeClr val="accent6"/>
              </a:solidFill>
              <a:latin typeface="Caveat Brush" pitchFamily="2" charset="0"/>
            </a:endParaRPr>
          </a:p>
        </p:txBody>
      </p:sp>
    </p:spTree>
    <p:extLst>
      <p:ext uri="{BB962C8B-B14F-4D97-AF65-F5344CB8AC3E}">
        <p14:creationId xmlns:p14="http://schemas.microsoft.com/office/powerpoint/2010/main" val="38400809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12">
            <a:extLst>
              <a:ext uri="{FF2B5EF4-FFF2-40B4-BE49-F238E27FC236}">
                <a16:creationId xmlns:a16="http://schemas.microsoft.com/office/drawing/2014/main" id="{BD30BAAE-B6A8-35EC-FA4D-5E5D36BC3261}"/>
              </a:ext>
            </a:extLst>
          </p:cNvPr>
          <p:cNvSpPr txBox="1"/>
          <p:nvPr/>
        </p:nvSpPr>
        <p:spPr>
          <a:xfrm>
            <a:off x="4979331" y="265339"/>
            <a:ext cx="3944983" cy="984885"/>
          </a:xfrm>
          <a:prstGeom prst="rect">
            <a:avLst/>
          </a:prstGeom>
        </p:spPr>
        <p:txBody>
          <a:bodyPr wrap="square" lIns="0" tIns="0" rIns="0" bIns="0" rtlCol="0" anchor="t">
            <a:spAutoFit/>
          </a:bodyPr>
          <a:lstStyle/>
          <a:p>
            <a:pPr algn="ctr">
              <a:buClr>
                <a:schemeClr val="dk1"/>
              </a:buClr>
              <a:buSzPts val="2800"/>
            </a:pPr>
            <a:r>
              <a:rPr lang="en-US" sz="3200" dirty="0">
                <a:solidFill>
                  <a:schemeClr val="dk1"/>
                </a:solidFill>
                <a:latin typeface="Caveat Brush" pitchFamily="2" charset="0"/>
                <a:ea typeface="Calibri"/>
                <a:cs typeface="Calibri"/>
                <a:sym typeface="Calibri"/>
              </a:rPr>
              <a:t>Contact Alison to personalize flyers!</a:t>
            </a:r>
            <a:endParaRPr lang="en-US" sz="2800" dirty="0">
              <a:solidFill>
                <a:schemeClr val="dk1"/>
              </a:solidFill>
              <a:latin typeface="Caveat Brush" pitchFamily="2" charset="0"/>
              <a:ea typeface="Calibri"/>
              <a:cs typeface="Calibri"/>
              <a:sym typeface="Calibri"/>
            </a:endParaRPr>
          </a:p>
        </p:txBody>
      </p:sp>
      <p:pic>
        <p:nvPicPr>
          <p:cNvPr id="4" name="Picture 3">
            <a:extLst>
              <a:ext uri="{FF2B5EF4-FFF2-40B4-BE49-F238E27FC236}">
                <a16:creationId xmlns:a16="http://schemas.microsoft.com/office/drawing/2014/main" id="{3CE7A54D-6BEF-8A5D-3EAE-04E2208D66FD}"/>
              </a:ext>
            </a:extLst>
          </p:cNvPr>
          <p:cNvPicPr>
            <a:picLocks noChangeAspect="1"/>
          </p:cNvPicPr>
          <p:nvPr/>
        </p:nvPicPr>
        <p:blipFill>
          <a:blip r:embed="rId3"/>
          <a:stretch>
            <a:fillRect/>
          </a:stretch>
        </p:blipFill>
        <p:spPr>
          <a:xfrm>
            <a:off x="4883942" y="1344476"/>
            <a:ext cx="4135760" cy="5353735"/>
          </a:xfrm>
          <a:prstGeom prst="rect">
            <a:avLst/>
          </a:prstGeom>
          <a:ln w="25400">
            <a:solidFill>
              <a:schemeClr val="accent1"/>
            </a:solidFill>
          </a:ln>
        </p:spPr>
      </p:pic>
      <p:pic>
        <p:nvPicPr>
          <p:cNvPr id="8" name="Picture 7">
            <a:extLst>
              <a:ext uri="{FF2B5EF4-FFF2-40B4-BE49-F238E27FC236}">
                <a16:creationId xmlns:a16="http://schemas.microsoft.com/office/drawing/2014/main" id="{C494F6C5-9B31-948B-A670-B1ED79861BB1}"/>
              </a:ext>
            </a:extLst>
          </p:cNvPr>
          <p:cNvPicPr>
            <a:picLocks noChangeAspect="1"/>
          </p:cNvPicPr>
          <p:nvPr/>
        </p:nvPicPr>
        <p:blipFill>
          <a:blip r:embed="rId4"/>
          <a:stretch>
            <a:fillRect/>
          </a:stretch>
        </p:blipFill>
        <p:spPr>
          <a:xfrm>
            <a:off x="219686" y="120576"/>
            <a:ext cx="4488059" cy="5809785"/>
          </a:xfrm>
          <a:prstGeom prst="rect">
            <a:avLst/>
          </a:prstGeom>
          <a:ln w="25400">
            <a:solidFill>
              <a:schemeClr val="accent1"/>
            </a:solidFill>
          </a:ln>
        </p:spPr>
      </p:pic>
      <p:sp>
        <p:nvSpPr>
          <p:cNvPr id="3" name="TextBox 12">
            <a:extLst>
              <a:ext uri="{FF2B5EF4-FFF2-40B4-BE49-F238E27FC236}">
                <a16:creationId xmlns:a16="http://schemas.microsoft.com/office/drawing/2014/main" id="{5C6DFE11-1274-7987-F99F-56243F6D20B9}"/>
              </a:ext>
            </a:extLst>
          </p:cNvPr>
          <p:cNvSpPr txBox="1"/>
          <p:nvPr/>
        </p:nvSpPr>
        <p:spPr>
          <a:xfrm>
            <a:off x="0" y="5937205"/>
            <a:ext cx="4883942" cy="800219"/>
          </a:xfrm>
          <a:prstGeom prst="rect">
            <a:avLst/>
          </a:prstGeom>
        </p:spPr>
        <p:txBody>
          <a:bodyPr wrap="square" lIns="0" tIns="0" rIns="0" bIns="0" rtlCol="0" anchor="t">
            <a:spAutoFit/>
          </a:bodyPr>
          <a:lstStyle/>
          <a:p>
            <a:pPr algn="ctr">
              <a:buClr>
                <a:schemeClr val="dk1"/>
              </a:buClr>
              <a:buSzPts val="2800"/>
            </a:pPr>
            <a:r>
              <a:rPr lang="en-US" sz="3200" dirty="0">
                <a:solidFill>
                  <a:schemeClr val="dk1"/>
                </a:solidFill>
                <a:latin typeface="Caveat Brush" pitchFamily="2" charset="0"/>
                <a:ea typeface="Calibri"/>
                <a:cs typeface="Calibri"/>
                <a:sym typeface="Calibri"/>
              </a:rPr>
              <a:t>Download Here: </a:t>
            </a:r>
            <a:r>
              <a:rPr lang="en-US" sz="2000" dirty="0">
                <a:solidFill>
                  <a:schemeClr val="dk1"/>
                </a:solidFill>
                <a:latin typeface="Caveat Brush" pitchFamily="2" charset="0"/>
                <a:ea typeface="Calibri"/>
                <a:cs typeface="Calibri"/>
                <a:sym typeface="Calibri"/>
              </a:rPr>
              <a:t>justbreathein.org/additional-resources/materials/ </a:t>
            </a:r>
          </a:p>
        </p:txBody>
      </p:sp>
    </p:spTree>
    <p:extLst>
      <p:ext uri="{BB962C8B-B14F-4D97-AF65-F5344CB8AC3E}">
        <p14:creationId xmlns:p14="http://schemas.microsoft.com/office/powerpoint/2010/main" val="4411644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4E7BEB-A4C3-239A-867D-0FE64E6E3EB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D546CC6F-E58B-049D-EBE8-41AE247B1C77}"/>
              </a:ext>
            </a:extLst>
          </p:cNvPr>
          <p:cNvSpPr/>
          <p:nvPr/>
        </p:nvSpPr>
        <p:spPr>
          <a:xfrm flipH="1">
            <a:off x="139187" y="5871473"/>
            <a:ext cx="527036" cy="746118"/>
          </a:xfrm>
          <a:custGeom>
            <a:avLst/>
            <a:gdLst/>
            <a:ahLst/>
            <a:cxnLst/>
            <a:rect l="l" t="t" r="r" b="b"/>
            <a:pathLst>
              <a:path w="630535" h="903110">
                <a:moveTo>
                  <a:pt x="630535" y="0"/>
                </a:moveTo>
                <a:lnTo>
                  <a:pt x="0" y="0"/>
                </a:lnTo>
                <a:lnTo>
                  <a:pt x="0" y="903111"/>
                </a:lnTo>
                <a:lnTo>
                  <a:pt x="630535" y="903111"/>
                </a:lnTo>
                <a:lnTo>
                  <a:pt x="630535"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dirty="0"/>
          </a:p>
        </p:txBody>
      </p:sp>
      <p:sp>
        <p:nvSpPr>
          <p:cNvPr id="4" name="Freeform 4">
            <a:extLst>
              <a:ext uri="{FF2B5EF4-FFF2-40B4-BE49-F238E27FC236}">
                <a16:creationId xmlns:a16="http://schemas.microsoft.com/office/drawing/2014/main" id="{DF2062B2-E968-3B00-6EC2-4564807F4628}"/>
              </a:ext>
            </a:extLst>
          </p:cNvPr>
          <p:cNvSpPr/>
          <p:nvPr/>
        </p:nvSpPr>
        <p:spPr>
          <a:xfrm>
            <a:off x="8477776" y="5411003"/>
            <a:ext cx="527035" cy="746118"/>
          </a:xfrm>
          <a:custGeom>
            <a:avLst/>
            <a:gdLst/>
            <a:ahLst/>
            <a:cxnLst/>
            <a:rect l="l" t="t" r="r" b="b"/>
            <a:pathLst>
              <a:path w="622173" h="891134">
                <a:moveTo>
                  <a:pt x="0" y="0"/>
                </a:moveTo>
                <a:lnTo>
                  <a:pt x="622173" y="0"/>
                </a:lnTo>
                <a:lnTo>
                  <a:pt x="622173" y="891134"/>
                </a:lnTo>
                <a:lnTo>
                  <a:pt x="0" y="89113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5" name="AutoShape 5">
            <a:extLst>
              <a:ext uri="{FF2B5EF4-FFF2-40B4-BE49-F238E27FC236}">
                <a16:creationId xmlns:a16="http://schemas.microsoft.com/office/drawing/2014/main" id="{A9877ADA-66EE-116B-7C63-DBB1807CA011}"/>
              </a:ext>
            </a:extLst>
          </p:cNvPr>
          <p:cNvSpPr/>
          <p:nvPr/>
        </p:nvSpPr>
        <p:spPr>
          <a:xfrm>
            <a:off x="402705" y="1230996"/>
            <a:ext cx="8338589" cy="0"/>
          </a:xfrm>
          <a:prstGeom prst="line">
            <a:avLst/>
          </a:prstGeom>
          <a:ln w="57150" cap="flat">
            <a:solidFill>
              <a:srgbClr val="C9E265"/>
            </a:solidFill>
            <a:prstDash val="sysDot"/>
            <a:headEnd type="triangle" w="lg" len="med"/>
            <a:tailEnd type="triangle" w="lg" len="med"/>
          </a:ln>
        </p:spPr>
        <p:txBody>
          <a:bodyPr/>
          <a:lstStyle/>
          <a:p>
            <a:endParaRPr lang="en-US"/>
          </a:p>
        </p:txBody>
      </p:sp>
      <p:sp>
        <p:nvSpPr>
          <p:cNvPr id="7" name="TextBox 7">
            <a:extLst>
              <a:ext uri="{FF2B5EF4-FFF2-40B4-BE49-F238E27FC236}">
                <a16:creationId xmlns:a16="http://schemas.microsoft.com/office/drawing/2014/main" id="{3758C18B-392D-DB91-1026-CC26CD8ECAE3}"/>
              </a:ext>
            </a:extLst>
          </p:cNvPr>
          <p:cNvSpPr txBox="1"/>
          <p:nvPr/>
        </p:nvSpPr>
        <p:spPr>
          <a:xfrm>
            <a:off x="-1" y="368629"/>
            <a:ext cx="9144000" cy="774956"/>
          </a:xfrm>
          <a:prstGeom prst="rect">
            <a:avLst/>
          </a:prstGeom>
        </p:spPr>
        <p:txBody>
          <a:bodyPr wrap="square" lIns="0" tIns="0" rIns="0" bIns="0" rtlCol="0" anchor="t">
            <a:spAutoFit/>
          </a:bodyPr>
          <a:lstStyle/>
          <a:p>
            <a:pPr algn="ctr" defTabSz="857250">
              <a:lnSpc>
                <a:spcPts val="6000"/>
              </a:lnSpc>
              <a:buClrTx/>
            </a:pPr>
            <a:r>
              <a:rPr lang="en-US" sz="5400" kern="1200">
                <a:solidFill>
                  <a:srgbClr val="FF914D"/>
                </a:solidFill>
                <a:latin typeface="Caveat Brush" pitchFamily="2" charset="0"/>
                <a:ea typeface="+mn-ea"/>
                <a:cs typeface="+mn-cs"/>
              </a:rPr>
              <a:t>Promoting ‘For Parents’ </a:t>
            </a:r>
            <a:r>
              <a:rPr lang="en-US" sz="5400" kern="1200" dirty="0">
                <a:solidFill>
                  <a:srgbClr val="FF914D"/>
                </a:solidFill>
                <a:latin typeface="Caveat Brush" pitchFamily="2" charset="0"/>
                <a:ea typeface="+mn-ea"/>
                <a:cs typeface="+mn-cs"/>
              </a:rPr>
              <a:t>webpage </a:t>
            </a:r>
          </a:p>
        </p:txBody>
      </p:sp>
      <p:sp>
        <p:nvSpPr>
          <p:cNvPr id="6" name="TextBox 5">
            <a:extLst>
              <a:ext uri="{FF2B5EF4-FFF2-40B4-BE49-F238E27FC236}">
                <a16:creationId xmlns:a16="http://schemas.microsoft.com/office/drawing/2014/main" id="{86066D07-3BD7-9628-E9FE-6585F24C29B4}"/>
              </a:ext>
            </a:extLst>
          </p:cNvPr>
          <p:cNvSpPr txBox="1"/>
          <p:nvPr/>
        </p:nvSpPr>
        <p:spPr>
          <a:xfrm>
            <a:off x="402705" y="1473116"/>
            <a:ext cx="8338589" cy="5324535"/>
          </a:xfrm>
          <a:prstGeom prst="rect">
            <a:avLst/>
          </a:prstGeom>
          <a:noFill/>
        </p:spPr>
        <p:txBody>
          <a:bodyPr wrap="square">
            <a:spAutoFit/>
          </a:bodyPr>
          <a:lstStyle/>
          <a:p>
            <a:pPr algn="ctr"/>
            <a:r>
              <a:rPr lang="en-US" sz="2800" dirty="0">
                <a:solidFill>
                  <a:schemeClr val="accent6"/>
                </a:solidFill>
                <a:latin typeface="Caveat Brush" pitchFamily="2" charset="0"/>
              </a:rPr>
              <a:t>ALWAYS SEND PARENTS/CAREGIVERS DIRECTLY TO </a:t>
            </a:r>
          </a:p>
          <a:p>
            <a:pPr algn="ctr"/>
            <a:r>
              <a:rPr lang="en-US" sz="2800" dirty="0">
                <a:solidFill>
                  <a:schemeClr val="accent6"/>
                </a:solidFill>
                <a:latin typeface="Caveat Brush" pitchFamily="2" charset="0"/>
              </a:rPr>
              <a:t>‘FOR PARENTS’ PAGE!</a:t>
            </a:r>
          </a:p>
          <a:p>
            <a:pPr marL="457200" indent="-457200">
              <a:buFont typeface="Arial" panose="020B0604020202020204" pitchFamily="34" charset="0"/>
              <a:buChar char="•"/>
            </a:pPr>
            <a:r>
              <a:rPr lang="en-US" sz="2800" dirty="0">
                <a:solidFill>
                  <a:schemeClr val="tx1"/>
                </a:solidFill>
                <a:latin typeface="Caveat Brush" pitchFamily="2" charset="0"/>
              </a:rPr>
              <a:t>Share with Breathe Partners</a:t>
            </a:r>
          </a:p>
          <a:p>
            <a:pPr marL="457200" indent="-457200">
              <a:buFont typeface="Arial" panose="020B0604020202020204" pitchFamily="34" charset="0"/>
              <a:buChar char="•"/>
            </a:pPr>
            <a:r>
              <a:rPr lang="en-US" sz="2800" dirty="0">
                <a:solidFill>
                  <a:schemeClr val="tx1"/>
                </a:solidFill>
                <a:latin typeface="Caveat Brush" pitchFamily="2" charset="0"/>
              </a:rPr>
              <a:t>Post flyers</a:t>
            </a:r>
          </a:p>
          <a:p>
            <a:pPr marL="457200" indent="-457200">
              <a:buFont typeface="Arial" panose="020B0604020202020204" pitchFamily="34" charset="0"/>
              <a:buChar char="•"/>
            </a:pPr>
            <a:r>
              <a:rPr lang="en-US" sz="2800" dirty="0">
                <a:solidFill>
                  <a:schemeClr val="tx1"/>
                </a:solidFill>
                <a:latin typeface="Caveat Brush" pitchFamily="2" charset="0"/>
              </a:rPr>
              <a:t>Hand out cards at community events/health fairs and presentations</a:t>
            </a:r>
          </a:p>
          <a:p>
            <a:pPr marL="457200" indent="-457200">
              <a:buFont typeface="Arial" panose="020B0604020202020204" pitchFamily="34" charset="0"/>
              <a:buChar char="•"/>
            </a:pPr>
            <a:r>
              <a:rPr lang="en-US" sz="2800" dirty="0">
                <a:solidFill>
                  <a:schemeClr val="tx1"/>
                </a:solidFill>
                <a:latin typeface="Caveat Brush" pitchFamily="2" charset="0"/>
              </a:rPr>
              <a:t>Share in newsletters</a:t>
            </a:r>
          </a:p>
          <a:p>
            <a:pPr marL="457200" indent="-457200">
              <a:buFont typeface="Arial" panose="020B0604020202020204" pitchFamily="34" charset="0"/>
              <a:buChar char="•"/>
            </a:pPr>
            <a:r>
              <a:rPr lang="en-US" sz="2800" dirty="0">
                <a:solidFill>
                  <a:schemeClr val="tx1"/>
                </a:solidFill>
                <a:latin typeface="Caveat Brush" pitchFamily="2" charset="0"/>
              </a:rPr>
              <a:t>Post on social media</a:t>
            </a:r>
          </a:p>
          <a:p>
            <a:pPr marL="457200" indent="-457200">
              <a:buFont typeface="Arial" panose="020B0604020202020204" pitchFamily="34" charset="0"/>
              <a:buChar char="•"/>
            </a:pPr>
            <a:r>
              <a:rPr lang="en-US" sz="2800" dirty="0">
                <a:solidFill>
                  <a:schemeClr val="tx1"/>
                </a:solidFill>
                <a:latin typeface="Caveat Brush" pitchFamily="2" charset="0"/>
              </a:rPr>
              <a:t>Add to your signature line</a:t>
            </a:r>
          </a:p>
          <a:p>
            <a:pPr marL="457200" indent="-457200">
              <a:buFont typeface="Arial" panose="020B0604020202020204" pitchFamily="34" charset="0"/>
              <a:buChar char="•"/>
            </a:pPr>
            <a:endParaRPr lang="en-US" sz="2800" dirty="0">
              <a:solidFill>
                <a:schemeClr val="tx1"/>
              </a:solidFill>
              <a:latin typeface="Caveat Brush" pitchFamily="2" charset="0"/>
            </a:endParaRPr>
          </a:p>
          <a:p>
            <a:pPr algn="ctr"/>
            <a:r>
              <a:rPr lang="en-US" sz="3200" dirty="0">
                <a:solidFill>
                  <a:srgbClr val="F98832"/>
                </a:solidFill>
                <a:latin typeface="Caveat Brush" pitchFamily="2" charset="0"/>
              </a:rPr>
              <a:t>How will you promote the ‘For Parents’ webpage?</a:t>
            </a:r>
          </a:p>
          <a:p>
            <a:pPr marL="457200" indent="-457200">
              <a:buFont typeface="Arial" panose="020B0604020202020204" pitchFamily="34" charset="0"/>
              <a:buChar char="•"/>
            </a:pPr>
            <a:endParaRPr lang="en-US" sz="2800" dirty="0">
              <a:solidFill>
                <a:schemeClr val="tx1"/>
              </a:solidFill>
              <a:latin typeface="Caveat Brush" pitchFamily="2" charset="0"/>
            </a:endParaRPr>
          </a:p>
        </p:txBody>
      </p:sp>
    </p:spTree>
    <p:extLst>
      <p:ext uri="{BB962C8B-B14F-4D97-AF65-F5344CB8AC3E}">
        <p14:creationId xmlns:p14="http://schemas.microsoft.com/office/powerpoint/2010/main" val="106113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 calcmode="lin" valueType="num">
                                      <p:cBhvr additive="base">
                                        <p:cTn id="7"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xEl>
                                              <p:pRg st="3" end="3"/>
                                            </p:txEl>
                                          </p:spTgt>
                                        </p:tgtEl>
                                        <p:attrNameLst>
                                          <p:attrName>style.visibility</p:attrName>
                                        </p:attrNameLst>
                                      </p:cBhvr>
                                      <p:to>
                                        <p:strVal val="visible"/>
                                      </p:to>
                                    </p:set>
                                    <p:anim calcmode="lin" valueType="num">
                                      <p:cBhvr additive="base">
                                        <p:cTn id="11"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3" end="3"/>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anim calcmode="lin" valueType="num">
                                      <p:cBhvr additive="base">
                                        <p:cTn id="15"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6">
                                            <p:txEl>
                                              <p:pRg st="4" end="4"/>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6">
                                            <p:txEl>
                                              <p:pRg st="5" end="5"/>
                                            </p:txEl>
                                          </p:spTgt>
                                        </p:tgtEl>
                                        <p:attrNameLst>
                                          <p:attrName>style.visibility</p:attrName>
                                        </p:attrNameLst>
                                      </p:cBhvr>
                                      <p:to>
                                        <p:strVal val="visible"/>
                                      </p:to>
                                    </p:set>
                                    <p:anim calcmode="lin" valueType="num">
                                      <p:cBhvr additive="base">
                                        <p:cTn id="19"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5" end="5"/>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6">
                                            <p:txEl>
                                              <p:pRg st="6" end="6"/>
                                            </p:txEl>
                                          </p:spTgt>
                                        </p:tgtEl>
                                        <p:attrNameLst>
                                          <p:attrName>style.visibility</p:attrName>
                                        </p:attrNameLst>
                                      </p:cBhvr>
                                      <p:to>
                                        <p:strVal val="visible"/>
                                      </p:to>
                                    </p:set>
                                    <p:anim calcmode="lin" valueType="num">
                                      <p:cBhvr additive="base">
                                        <p:cTn id="23"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6">
                                            <p:txEl>
                                              <p:pRg st="6" end="6"/>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6">
                                            <p:txEl>
                                              <p:pRg st="7" end="7"/>
                                            </p:txEl>
                                          </p:spTgt>
                                        </p:tgtEl>
                                        <p:attrNameLst>
                                          <p:attrName>style.visibility</p:attrName>
                                        </p:attrNameLst>
                                      </p:cBhvr>
                                      <p:to>
                                        <p:strVal val="visible"/>
                                      </p:to>
                                    </p:set>
                                    <p:anim calcmode="lin" valueType="num">
                                      <p:cBhvr additive="base">
                                        <p:cTn id="27"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6">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6" presetClass="entr" presetSubtype="0" fill="hold" nodeType="clickEffect">
                                  <p:stCondLst>
                                    <p:cond delay="0"/>
                                  </p:stCondLst>
                                  <p:childTnLst>
                                    <p:set>
                                      <p:cBhvr>
                                        <p:cTn id="32" dur="1" fill="hold">
                                          <p:stCondLst>
                                            <p:cond delay="0"/>
                                          </p:stCondLst>
                                        </p:cTn>
                                        <p:tgtEl>
                                          <p:spTgt spid="6">
                                            <p:txEl>
                                              <p:pRg st="9" end="9"/>
                                            </p:txEl>
                                          </p:spTgt>
                                        </p:tgtEl>
                                        <p:attrNameLst>
                                          <p:attrName>style.visibility</p:attrName>
                                        </p:attrNameLst>
                                      </p:cBhvr>
                                      <p:to>
                                        <p:strVal val="visible"/>
                                      </p:to>
                                    </p:set>
                                    <p:animEffect transition="in" filter="wipe(down)">
                                      <p:cBhvr>
                                        <p:cTn id="33" dur="580">
                                          <p:stCondLst>
                                            <p:cond delay="0"/>
                                          </p:stCondLst>
                                        </p:cTn>
                                        <p:tgtEl>
                                          <p:spTgt spid="6">
                                            <p:txEl>
                                              <p:pRg st="9" end="9"/>
                                            </p:txEl>
                                          </p:spTgt>
                                        </p:tgtEl>
                                      </p:cBhvr>
                                    </p:animEffect>
                                    <p:anim calcmode="lin" valueType="num">
                                      <p:cBhvr>
                                        <p:cTn id="34" dur="1822" tmFilter="0,0; 0.14,0.36; 0.43,0.73; 0.71,0.91; 1.0,1.0">
                                          <p:stCondLst>
                                            <p:cond delay="0"/>
                                          </p:stCondLst>
                                        </p:cTn>
                                        <p:tgtEl>
                                          <p:spTgt spid="6">
                                            <p:txEl>
                                              <p:pRg st="9" end="9"/>
                                            </p:txEl>
                                          </p:spTgt>
                                        </p:tgtEl>
                                        <p:attrNameLst>
                                          <p:attrName>ppt_x</p:attrName>
                                        </p:attrNameLst>
                                      </p:cBhvr>
                                      <p:tavLst>
                                        <p:tav tm="0">
                                          <p:val>
                                            <p:strVal val="#ppt_x-0.25"/>
                                          </p:val>
                                        </p:tav>
                                        <p:tav tm="100000">
                                          <p:val>
                                            <p:strVal val="#ppt_x"/>
                                          </p:val>
                                        </p:tav>
                                      </p:tavLst>
                                    </p:anim>
                                    <p:anim calcmode="lin" valueType="num">
                                      <p:cBhvr>
                                        <p:cTn id="35" dur="664" tmFilter="0.0,0.0; 0.25,0.07; 0.50,0.2; 0.75,0.467; 1.0,1.0">
                                          <p:stCondLst>
                                            <p:cond delay="0"/>
                                          </p:stCondLst>
                                        </p:cTn>
                                        <p:tgtEl>
                                          <p:spTgt spid="6">
                                            <p:txEl>
                                              <p:pRg st="9" end="9"/>
                                            </p:txEl>
                                          </p:spTgt>
                                        </p:tgtEl>
                                        <p:attrNameLst>
                                          <p:attrName>ppt_y</p:attrName>
                                        </p:attrNameLst>
                                      </p:cBhvr>
                                      <p:tavLst>
                                        <p:tav tm="0" fmla="#ppt_y-sin(pi*$)/3">
                                          <p:val>
                                            <p:fltVal val="0.5"/>
                                          </p:val>
                                        </p:tav>
                                        <p:tav tm="100000">
                                          <p:val>
                                            <p:fltVal val="1"/>
                                          </p:val>
                                        </p:tav>
                                      </p:tavLst>
                                    </p:anim>
                                    <p:anim calcmode="lin" valueType="num">
                                      <p:cBhvr>
                                        <p:cTn id="36" dur="664" tmFilter="0, 0; 0.125,0.2665; 0.25,0.4; 0.375,0.465; 0.5,0.5;  0.625,0.535; 0.75,0.6; 0.875,0.7335; 1,1">
                                          <p:stCondLst>
                                            <p:cond delay="664"/>
                                          </p:stCondLst>
                                        </p:cTn>
                                        <p:tgtEl>
                                          <p:spTgt spid="6">
                                            <p:txEl>
                                              <p:pRg st="9" end="9"/>
                                            </p:txEl>
                                          </p:spTgt>
                                        </p:tgtEl>
                                        <p:attrNameLst>
                                          <p:attrName>ppt_y</p:attrName>
                                        </p:attrNameLst>
                                      </p:cBhvr>
                                      <p:tavLst>
                                        <p:tav tm="0" fmla="#ppt_y-sin(pi*$)/9">
                                          <p:val>
                                            <p:fltVal val="0"/>
                                          </p:val>
                                        </p:tav>
                                        <p:tav tm="100000">
                                          <p:val>
                                            <p:fltVal val="1"/>
                                          </p:val>
                                        </p:tav>
                                      </p:tavLst>
                                    </p:anim>
                                    <p:anim calcmode="lin" valueType="num">
                                      <p:cBhvr>
                                        <p:cTn id="37" dur="332" tmFilter="0, 0; 0.125,0.2665; 0.25,0.4; 0.375,0.465; 0.5,0.5;  0.625,0.535; 0.75,0.6; 0.875,0.7335; 1,1">
                                          <p:stCondLst>
                                            <p:cond delay="1324"/>
                                          </p:stCondLst>
                                        </p:cTn>
                                        <p:tgtEl>
                                          <p:spTgt spid="6">
                                            <p:txEl>
                                              <p:pRg st="9" end="9"/>
                                            </p:txEl>
                                          </p:spTgt>
                                        </p:tgtEl>
                                        <p:attrNameLst>
                                          <p:attrName>ppt_y</p:attrName>
                                        </p:attrNameLst>
                                      </p:cBhvr>
                                      <p:tavLst>
                                        <p:tav tm="0" fmla="#ppt_y-sin(pi*$)/27">
                                          <p:val>
                                            <p:fltVal val="0"/>
                                          </p:val>
                                        </p:tav>
                                        <p:tav tm="100000">
                                          <p:val>
                                            <p:fltVal val="1"/>
                                          </p:val>
                                        </p:tav>
                                      </p:tavLst>
                                    </p:anim>
                                    <p:anim calcmode="lin" valueType="num">
                                      <p:cBhvr>
                                        <p:cTn id="38" dur="164" tmFilter="0, 0; 0.125,0.2665; 0.25,0.4; 0.375,0.465; 0.5,0.5;  0.625,0.535; 0.75,0.6; 0.875,0.7335; 1,1">
                                          <p:stCondLst>
                                            <p:cond delay="1656"/>
                                          </p:stCondLst>
                                        </p:cTn>
                                        <p:tgtEl>
                                          <p:spTgt spid="6">
                                            <p:txEl>
                                              <p:pRg st="9" end="9"/>
                                            </p:txEl>
                                          </p:spTgt>
                                        </p:tgtEl>
                                        <p:attrNameLst>
                                          <p:attrName>ppt_y</p:attrName>
                                        </p:attrNameLst>
                                      </p:cBhvr>
                                      <p:tavLst>
                                        <p:tav tm="0" fmla="#ppt_y-sin(pi*$)/81">
                                          <p:val>
                                            <p:fltVal val="0"/>
                                          </p:val>
                                        </p:tav>
                                        <p:tav tm="100000">
                                          <p:val>
                                            <p:fltVal val="1"/>
                                          </p:val>
                                        </p:tav>
                                      </p:tavLst>
                                    </p:anim>
                                    <p:animScale>
                                      <p:cBhvr>
                                        <p:cTn id="39" dur="26">
                                          <p:stCondLst>
                                            <p:cond delay="650"/>
                                          </p:stCondLst>
                                        </p:cTn>
                                        <p:tgtEl>
                                          <p:spTgt spid="6">
                                            <p:txEl>
                                              <p:pRg st="9" end="9"/>
                                            </p:txEl>
                                          </p:spTgt>
                                        </p:tgtEl>
                                      </p:cBhvr>
                                      <p:to x="100000" y="60000"/>
                                    </p:animScale>
                                    <p:animScale>
                                      <p:cBhvr>
                                        <p:cTn id="40" dur="166" decel="50000">
                                          <p:stCondLst>
                                            <p:cond delay="676"/>
                                          </p:stCondLst>
                                        </p:cTn>
                                        <p:tgtEl>
                                          <p:spTgt spid="6">
                                            <p:txEl>
                                              <p:pRg st="9" end="9"/>
                                            </p:txEl>
                                          </p:spTgt>
                                        </p:tgtEl>
                                      </p:cBhvr>
                                      <p:to x="100000" y="100000"/>
                                    </p:animScale>
                                    <p:animScale>
                                      <p:cBhvr>
                                        <p:cTn id="41" dur="26">
                                          <p:stCondLst>
                                            <p:cond delay="1312"/>
                                          </p:stCondLst>
                                        </p:cTn>
                                        <p:tgtEl>
                                          <p:spTgt spid="6">
                                            <p:txEl>
                                              <p:pRg st="9" end="9"/>
                                            </p:txEl>
                                          </p:spTgt>
                                        </p:tgtEl>
                                      </p:cBhvr>
                                      <p:to x="100000" y="80000"/>
                                    </p:animScale>
                                    <p:animScale>
                                      <p:cBhvr>
                                        <p:cTn id="42" dur="166" decel="50000">
                                          <p:stCondLst>
                                            <p:cond delay="1338"/>
                                          </p:stCondLst>
                                        </p:cTn>
                                        <p:tgtEl>
                                          <p:spTgt spid="6">
                                            <p:txEl>
                                              <p:pRg st="9" end="9"/>
                                            </p:txEl>
                                          </p:spTgt>
                                        </p:tgtEl>
                                      </p:cBhvr>
                                      <p:to x="100000" y="100000"/>
                                    </p:animScale>
                                    <p:animScale>
                                      <p:cBhvr>
                                        <p:cTn id="43" dur="26">
                                          <p:stCondLst>
                                            <p:cond delay="1642"/>
                                          </p:stCondLst>
                                        </p:cTn>
                                        <p:tgtEl>
                                          <p:spTgt spid="6">
                                            <p:txEl>
                                              <p:pRg st="9" end="9"/>
                                            </p:txEl>
                                          </p:spTgt>
                                        </p:tgtEl>
                                      </p:cBhvr>
                                      <p:to x="100000" y="90000"/>
                                    </p:animScale>
                                    <p:animScale>
                                      <p:cBhvr>
                                        <p:cTn id="44" dur="166" decel="50000">
                                          <p:stCondLst>
                                            <p:cond delay="1668"/>
                                          </p:stCondLst>
                                        </p:cTn>
                                        <p:tgtEl>
                                          <p:spTgt spid="6">
                                            <p:txEl>
                                              <p:pRg st="9" end="9"/>
                                            </p:txEl>
                                          </p:spTgt>
                                        </p:tgtEl>
                                      </p:cBhvr>
                                      <p:to x="100000" y="100000"/>
                                    </p:animScale>
                                    <p:animScale>
                                      <p:cBhvr>
                                        <p:cTn id="45" dur="26">
                                          <p:stCondLst>
                                            <p:cond delay="1808"/>
                                          </p:stCondLst>
                                        </p:cTn>
                                        <p:tgtEl>
                                          <p:spTgt spid="6">
                                            <p:txEl>
                                              <p:pRg st="9" end="9"/>
                                            </p:txEl>
                                          </p:spTgt>
                                        </p:tgtEl>
                                      </p:cBhvr>
                                      <p:to x="100000" y="95000"/>
                                    </p:animScale>
                                    <p:animScale>
                                      <p:cBhvr>
                                        <p:cTn id="46" dur="166" decel="50000">
                                          <p:stCondLst>
                                            <p:cond delay="1834"/>
                                          </p:stCondLst>
                                        </p:cTn>
                                        <p:tgtEl>
                                          <p:spTgt spid="6">
                                            <p:txEl>
                                              <p:pRg st="9" end="9"/>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34A7C1-9D9E-772C-E073-70209BC193BE}"/>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8B756D21-586A-B0FF-4CA6-E447E8557E36}"/>
              </a:ext>
            </a:extLst>
          </p:cNvPr>
          <p:cNvSpPr/>
          <p:nvPr/>
        </p:nvSpPr>
        <p:spPr>
          <a:xfrm flipH="1">
            <a:off x="6547532" y="5319920"/>
            <a:ext cx="591127" cy="846666"/>
          </a:xfrm>
          <a:custGeom>
            <a:avLst/>
            <a:gdLst/>
            <a:ahLst/>
            <a:cxnLst/>
            <a:rect l="l" t="t" r="r" b="b"/>
            <a:pathLst>
              <a:path w="630535" h="903110">
                <a:moveTo>
                  <a:pt x="630535" y="0"/>
                </a:moveTo>
                <a:lnTo>
                  <a:pt x="0" y="0"/>
                </a:lnTo>
                <a:lnTo>
                  <a:pt x="0" y="903111"/>
                </a:lnTo>
                <a:lnTo>
                  <a:pt x="630535" y="903111"/>
                </a:lnTo>
                <a:lnTo>
                  <a:pt x="630535"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a:extLst>
              <a:ext uri="{FF2B5EF4-FFF2-40B4-BE49-F238E27FC236}">
                <a16:creationId xmlns:a16="http://schemas.microsoft.com/office/drawing/2014/main" id="{A402C26C-6FF4-6353-7169-5AA794B90601}"/>
              </a:ext>
            </a:extLst>
          </p:cNvPr>
          <p:cNvSpPr/>
          <p:nvPr/>
        </p:nvSpPr>
        <p:spPr>
          <a:xfrm rot="-2010425">
            <a:off x="7308801" y="5580566"/>
            <a:ext cx="1845729" cy="1172038"/>
          </a:xfrm>
          <a:custGeom>
            <a:avLst/>
            <a:gdLst/>
            <a:ahLst/>
            <a:cxnLst/>
            <a:rect l="l" t="t" r="r" b="b"/>
            <a:pathLst>
              <a:path w="1968778" h="1250174">
                <a:moveTo>
                  <a:pt x="0" y="0"/>
                </a:moveTo>
                <a:lnTo>
                  <a:pt x="1968779" y="0"/>
                </a:lnTo>
                <a:lnTo>
                  <a:pt x="1968779" y="1250175"/>
                </a:lnTo>
                <a:lnTo>
                  <a:pt x="0" y="125017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a:extLst>
              <a:ext uri="{FF2B5EF4-FFF2-40B4-BE49-F238E27FC236}">
                <a16:creationId xmlns:a16="http://schemas.microsoft.com/office/drawing/2014/main" id="{FBAE9F77-5A13-C291-264E-E0ECE5051ECC}"/>
              </a:ext>
            </a:extLst>
          </p:cNvPr>
          <p:cNvSpPr/>
          <p:nvPr/>
        </p:nvSpPr>
        <p:spPr>
          <a:xfrm>
            <a:off x="5719947" y="5754481"/>
            <a:ext cx="583287" cy="835438"/>
          </a:xfrm>
          <a:custGeom>
            <a:avLst/>
            <a:gdLst/>
            <a:ahLst/>
            <a:cxnLst/>
            <a:rect l="l" t="t" r="r" b="b"/>
            <a:pathLst>
              <a:path w="622173" h="891134">
                <a:moveTo>
                  <a:pt x="0" y="0"/>
                </a:moveTo>
                <a:lnTo>
                  <a:pt x="622173" y="0"/>
                </a:lnTo>
                <a:lnTo>
                  <a:pt x="622173" y="891134"/>
                </a:lnTo>
                <a:lnTo>
                  <a:pt x="0" y="891134"/>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AutoShape 5">
            <a:extLst>
              <a:ext uri="{FF2B5EF4-FFF2-40B4-BE49-F238E27FC236}">
                <a16:creationId xmlns:a16="http://schemas.microsoft.com/office/drawing/2014/main" id="{86C7C890-38BA-6587-E562-AC79026C32E6}"/>
              </a:ext>
            </a:extLst>
          </p:cNvPr>
          <p:cNvSpPr/>
          <p:nvPr/>
        </p:nvSpPr>
        <p:spPr>
          <a:xfrm>
            <a:off x="402704" y="2504566"/>
            <a:ext cx="8338589" cy="0"/>
          </a:xfrm>
          <a:prstGeom prst="line">
            <a:avLst/>
          </a:prstGeom>
          <a:ln w="57150" cap="flat">
            <a:solidFill>
              <a:srgbClr val="C9E265"/>
            </a:solidFill>
            <a:prstDash val="sysDot"/>
            <a:headEnd type="triangle" w="lg" len="med"/>
            <a:tailEnd type="triangle" w="lg" len="med"/>
          </a:ln>
        </p:spPr>
        <p:txBody>
          <a:bodyPr/>
          <a:lstStyle/>
          <a:p>
            <a:endParaRPr lang="en-US"/>
          </a:p>
        </p:txBody>
      </p:sp>
      <p:sp>
        <p:nvSpPr>
          <p:cNvPr id="7" name="TextBox 7">
            <a:extLst>
              <a:ext uri="{FF2B5EF4-FFF2-40B4-BE49-F238E27FC236}">
                <a16:creationId xmlns:a16="http://schemas.microsoft.com/office/drawing/2014/main" id="{E08374E6-E7B7-69B7-2D53-47C58FD88D88}"/>
              </a:ext>
            </a:extLst>
          </p:cNvPr>
          <p:cNvSpPr txBox="1"/>
          <p:nvPr/>
        </p:nvSpPr>
        <p:spPr>
          <a:xfrm>
            <a:off x="-111063" y="1351880"/>
            <a:ext cx="9144000" cy="4345036"/>
          </a:xfrm>
          <a:prstGeom prst="rect">
            <a:avLst/>
          </a:prstGeom>
        </p:spPr>
        <p:txBody>
          <a:bodyPr wrap="square" lIns="0" tIns="0" rIns="0" bIns="0" rtlCol="0" anchor="t">
            <a:spAutoFit/>
          </a:bodyPr>
          <a:lstStyle/>
          <a:p>
            <a:pPr algn="ctr" defTabSz="857250">
              <a:lnSpc>
                <a:spcPts val="6694"/>
              </a:lnSpc>
              <a:buClrTx/>
            </a:pPr>
            <a:r>
              <a:rPr lang="en-US" sz="8000" kern="1200" dirty="0">
                <a:solidFill>
                  <a:srgbClr val="FF914D"/>
                </a:solidFill>
                <a:latin typeface="Caveat Brush" pitchFamily="2" charset="0"/>
                <a:ea typeface="+mn-ea"/>
                <a:cs typeface="+mn-cs"/>
              </a:rPr>
              <a:t>Give us your feedback… </a:t>
            </a:r>
          </a:p>
          <a:p>
            <a:pPr algn="ctr" defTabSz="857250">
              <a:lnSpc>
                <a:spcPts val="6694"/>
              </a:lnSpc>
              <a:buClrTx/>
            </a:pPr>
            <a:endParaRPr lang="en-US" sz="4000" kern="1200" dirty="0">
              <a:solidFill>
                <a:srgbClr val="FF914D"/>
              </a:solidFill>
              <a:latin typeface="Caveat Brush" pitchFamily="2" charset="0"/>
              <a:ea typeface="+mn-ea"/>
              <a:cs typeface="+mn-cs"/>
            </a:endParaRPr>
          </a:p>
          <a:p>
            <a:pPr algn="ctr" defTabSz="857250">
              <a:lnSpc>
                <a:spcPts val="6694"/>
              </a:lnSpc>
              <a:buClrTx/>
            </a:pPr>
            <a:r>
              <a:rPr lang="en-US" sz="7200" kern="1200" dirty="0">
                <a:solidFill>
                  <a:srgbClr val="FF914D"/>
                </a:solidFill>
                <a:latin typeface="Caveat Brush" pitchFamily="2" charset="0"/>
                <a:ea typeface="+mn-ea"/>
                <a:cs typeface="+mn-cs"/>
              </a:rPr>
              <a:t>get another chance to win! </a:t>
            </a:r>
          </a:p>
          <a:p>
            <a:pPr algn="ctr" defTabSz="857250">
              <a:lnSpc>
                <a:spcPts val="6694"/>
              </a:lnSpc>
              <a:buClrTx/>
            </a:pPr>
            <a:r>
              <a:rPr lang="en-US" sz="5400" kern="1200" dirty="0">
                <a:solidFill>
                  <a:srgbClr val="92D050"/>
                </a:solidFill>
                <a:latin typeface="Caveat Brush" pitchFamily="2" charset="0"/>
                <a:ea typeface="+mn-ea"/>
                <a:cs typeface="+mn-cs"/>
              </a:rPr>
              <a:t>Look for survey link in training follow-up email</a:t>
            </a:r>
          </a:p>
        </p:txBody>
      </p:sp>
      <p:sp>
        <p:nvSpPr>
          <p:cNvPr id="9" name="Freeform 13">
            <a:extLst>
              <a:ext uri="{FF2B5EF4-FFF2-40B4-BE49-F238E27FC236}">
                <a16:creationId xmlns:a16="http://schemas.microsoft.com/office/drawing/2014/main" id="{CC4D5BEF-F9F6-00CF-97C6-D90FD2B595CE}"/>
              </a:ext>
            </a:extLst>
          </p:cNvPr>
          <p:cNvSpPr/>
          <p:nvPr/>
        </p:nvSpPr>
        <p:spPr>
          <a:xfrm rot="11118875">
            <a:off x="7136234" y="-1246841"/>
            <a:ext cx="2626831" cy="2180270"/>
          </a:xfrm>
          <a:custGeom>
            <a:avLst/>
            <a:gdLst/>
            <a:ahLst/>
            <a:cxnLst/>
            <a:rect l="l" t="t" r="r" b="b"/>
            <a:pathLst>
              <a:path w="2801953" h="2325621">
                <a:moveTo>
                  <a:pt x="0" y="0"/>
                </a:moveTo>
                <a:lnTo>
                  <a:pt x="2801952" y="0"/>
                </a:lnTo>
                <a:lnTo>
                  <a:pt x="2801952" y="2325621"/>
                </a:lnTo>
                <a:lnTo>
                  <a:pt x="0" y="2325621"/>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0" name="Freeform 7">
            <a:extLst>
              <a:ext uri="{FF2B5EF4-FFF2-40B4-BE49-F238E27FC236}">
                <a16:creationId xmlns:a16="http://schemas.microsoft.com/office/drawing/2014/main" id="{4CD882C8-3761-E2E9-9234-99CD21058E4D}"/>
              </a:ext>
            </a:extLst>
          </p:cNvPr>
          <p:cNvSpPr/>
          <p:nvPr/>
        </p:nvSpPr>
        <p:spPr>
          <a:xfrm>
            <a:off x="8449650" y="738043"/>
            <a:ext cx="583287" cy="835438"/>
          </a:xfrm>
          <a:custGeom>
            <a:avLst/>
            <a:gdLst/>
            <a:ahLst/>
            <a:cxnLst/>
            <a:rect l="l" t="t" r="r" b="b"/>
            <a:pathLst>
              <a:path w="622173" h="891134">
                <a:moveTo>
                  <a:pt x="0" y="0"/>
                </a:moveTo>
                <a:lnTo>
                  <a:pt x="622173" y="0"/>
                </a:lnTo>
                <a:lnTo>
                  <a:pt x="622173" y="891133"/>
                </a:lnTo>
                <a:lnTo>
                  <a:pt x="0" y="891133"/>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Freeform 9">
            <a:extLst>
              <a:ext uri="{FF2B5EF4-FFF2-40B4-BE49-F238E27FC236}">
                <a16:creationId xmlns:a16="http://schemas.microsoft.com/office/drawing/2014/main" id="{C0F1B892-18F5-9D60-5500-1B442D1ADB7A}"/>
              </a:ext>
            </a:extLst>
          </p:cNvPr>
          <p:cNvSpPr/>
          <p:nvPr/>
        </p:nvSpPr>
        <p:spPr>
          <a:xfrm rot="7639464">
            <a:off x="-910711" y="-1133301"/>
            <a:ext cx="2626831" cy="2180270"/>
          </a:xfrm>
          <a:custGeom>
            <a:avLst/>
            <a:gdLst/>
            <a:ahLst/>
            <a:cxnLst/>
            <a:rect l="l" t="t" r="r" b="b"/>
            <a:pathLst>
              <a:path w="2801953" h="2325621">
                <a:moveTo>
                  <a:pt x="0" y="0"/>
                </a:moveTo>
                <a:lnTo>
                  <a:pt x="2801952" y="0"/>
                </a:lnTo>
                <a:lnTo>
                  <a:pt x="2801952" y="2325621"/>
                </a:lnTo>
                <a:lnTo>
                  <a:pt x="0" y="2325621"/>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2" name="Freeform 8">
            <a:extLst>
              <a:ext uri="{FF2B5EF4-FFF2-40B4-BE49-F238E27FC236}">
                <a16:creationId xmlns:a16="http://schemas.microsoft.com/office/drawing/2014/main" id="{8F22E5DF-DD97-9065-94A7-6FF180869F5F}"/>
              </a:ext>
            </a:extLst>
          </p:cNvPr>
          <p:cNvSpPr/>
          <p:nvPr/>
        </p:nvSpPr>
        <p:spPr>
          <a:xfrm>
            <a:off x="1195184" y="161157"/>
            <a:ext cx="526936" cy="622358"/>
          </a:xfrm>
          <a:custGeom>
            <a:avLst/>
            <a:gdLst/>
            <a:ahLst/>
            <a:cxnLst/>
            <a:rect l="l" t="t" r="r" b="b"/>
            <a:pathLst>
              <a:path w="463487" h="663848">
                <a:moveTo>
                  <a:pt x="0" y="0"/>
                </a:moveTo>
                <a:lnTo>
                  <a:pt x="463486" y="0"/>
                </a:lnTo>
                <a:lnTo>
                  <a:pt x="463486" y="663848"/>
                </a:lnTo>
                <a:lnTo>
                  <a:pt x="0" y="66384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Tree>
    <p:extLst>
      <p:ext uri="{BB962C8B-B14F-4D97-AF65-F5344CB8AC3E}">
        <p14:creationId xmlns:p14="http://schemas.microsoft.com/office/powerpoint/2010/main" val="868852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xEl>
                                              <p:pRg st="3" end="3"/>
                                            </p:txEl>
                                          </p:spTgt>
                                        </p:tgtEl>
                                        <p:attrNameLst>
                                          <p:attrName>style.visibility</p:attrName>
                                        </p:attrNameLst>
                                      </p:cBhvr>
                                      <p:to>
                                        <p:strVal val="visible"/>
                                      </p:to>
                                    </p:set>
                                    <p:anim calcmode="lin" valueType="num">
                                      <p:cBhvr additive="base">
                                        <p:cTn id="7" dur="500" fill="hold"/>
                                        <p:tgtEl>
                                          <p:spTgt spid="7">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A75605-3A0F-C94F-5C40-45D773C69A5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8658A6B4-1E8D-A784-C3B5-24631D98E2CE}"/>
              </a:ext>
            </a:extLst>
          </p:cNvPr>
          <p:cNvSpPr/>
          <p:nvPr/>
        </p:nvSpPr>
        <p:spPr>
          <a:xfrm flipH="1">
            <a:off x="8227503" y="5908534"/>
            <a:ext cx="527036" cy="746118"/>
          </a:xfrm>
          <a:custGeom>
            <a:avLst/>
            <a:gdLst/>
            <a:ahLst/>
            <a:cxnLst/>
            <a:rect l="l" t="t" r="r" b="b"/>
            <a:pathLst>
              <a:path w="630535" h="903110">
                <a:moveTo>
                  <a:pt x="630535" y="0"/>
                </a:moveTo>
                <a:lnTo>
                  <a:pt x="0" y="0"/>
                </a:lnTo>
                <a:lnTo>
                  <a:pt x="0" y="903111"/>
                </a:lnTo>
                <a:lnTo>
                  <a:pt x="630535" y="903111"/>
                </a:lnTo>
                <a:lnTo>
                  <a:pt x="630535"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a:extLst>
              <a:ext uri="{FF2B5EF4-FFF2-40B4-BE49-F238E27FC236}">
                <a16:creationId xmlns:a16="http://schemas.microsoft.com/office/drawing/2014/main" id="{B08D739D-834D-314A-4489-3438E3463C65}"/>
              </a:ext>
            </a:extLst>
          </p:cNvPr>
          <p:cNvSpPr/>
          <p:nvPr/>
        </p:nvSpPr>
        <p:spPr>
          <a:xfrm>
            <a:off x="263363" y="5908534"/>
            <a:ext cx="527035" cy="746118"/>
          </a:xfrm>
          <a:custGeom>
            <a:avLst/>
            <a:gdLst/>
            <a:ahLst/>
            <a:cxnLst/>
            <a:rect l="l" t="t" r="r" b="b"/>
            <a:pathLst>
              <a:path w="622173" h="891134">
                <a:moveTo>
                  <a:pt x="0" y="0"/>
                </a:moveTo>
                <a:lnTo>
                  <a:pt x="622173" y="0"/>
                </a:lnTo>
                <a:lnTo>
                  <a:pt x="622173" y="891134"/>
                </a:lnTo>
                <a:lnTo>
                  <a:pt x="0" y="89113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5" name="AutoShape 5">
            <a:extLst>
              <a:ext uri="{FF2B5EF4-FFF2-40B4-BE49-F238E27FC236}">
                <a16:creationId xmlns:a16="http://schemas.microsoft.com/office/drawing/2014/main" id="{C669E84E-4282-1B88-8866-6EB1711DDDE0}"/>
              </a:ext>
            </a:extLst>
          </p:cNvPr>
          <p:cNvSpPr/>
          <p:nvPr/>
        </p:nvSpPr>
        <p:spPr>
          <a:xfrm>
            <a:off x="402705" y="1321308"/>
            <a:ext cx="8338589" cy="0"/>
          </a:xfrm>
          <a:prstGeom prst="line">
            <a:avLst/>
          </a:prstGeom>
          <a:ln w="57150" cap="flat">
            <a:solidFill>
              <a:srgbClr val="C9E265"/>
            </a:solidFill>
            <a:prstDash val="sysDot"/>
            <a:headEnd type="triangle" w="lg" len="med"/>
            <a:tailEnd type="triangle" w="lg" len="med"/>
          </a:ln>
        </p:spPr>
        <p:txBody>
          <a:bodyPr/>
          <a:lstStyle/>
          <a:p>
            <a:endParaRPr lang="en-US"/>
          </a:p>
        </p:txBody>
      </p:sp>
      <p:sp>
        <p:nvSpPr>
          <p:cNvPr id="7" name="TextBox 7">
            <a:extLst>
              <a:ext uri="{FF2B5EF4-FFF2-40B4-BE49-F238E27FC236}">
                <a16:creationId xmlns:a16="http://schemas.microsoft.com/office/drawing/2014/main" id="{3EB8028B-B445-9E25-4863-7E0F0D459508}"/>
              </a:ext>
            </a:extLst>
          </p:cNvPr>
          <p:cNvSpPr txBox="1"/>
          <p:nvPr/>
        </p:nvSpPr>
        <p:spPr>
          <a:xfrm>
            <a:off x="-1" y="368629"/>
            <a:ext cx="9144000" cy="818879"/>
          </a:xfrm>
          <a:prstGeom prst="rect">
            <a:avLst/>
          </a:prstGeom>
        </p:spPr>
        <p:txBody>
          <a:bodyPr wrap="square" lIns="0" tIns="0" rIns="0" bIns="0" rtlCol="0" anchor="t">
            <a:spAutoFit/>
          </a:bodyPr>
          <a:lstStyle/>
          <a:p>
            <a:pPr algn="ctr" defTabSz="857250">
              <a:lnSpc>
                <a:spcPts val="6000"/>
              </a:lnSpc>
              <a:buClrTx/>
            </a:pPr>
            <a:r>
              <a:rPr lang="en-US" sz="6000" kern="1200" dirty="0">
                <a:solidFill>
                  <a:srgbClr val="FF914D"/>
                </a:solidFill>
                <a:latin typeface="Caveat Brush" pitchFamily="2" charset="0"/>
                <a:ea typeface="+mn-ea"/>
                <a:cs typeface="+mn-cs"/>
              </a:rPr>
              <a:t>They’re Back…Parent Surveys! </a:t>
            </a:r>
          </a:p>
        </p:txBody>
      </p:sp>
      <p:sp>
        <p:nvSpPr>
          <p:cNvPr id="3" name="TextBox 2">
            <a:extLst>
              <a:ext uri="{FF2B5EF4-FFF2-40B4-BE49-F238E27FC236}">
                <a16:creationId xmlns:a16="http://schemas.microsoft.com/office/drawing/2014/main" id="{95CB186F-49B0-D526-FDCB-786599C96D17}"/>
              </a:ext>
            </a:extLst>
          </p:cNvPr>
          <p:cNvSpPr txBox="1"/>
          <p:nvPr/>
        </p:nvSpPr>
        <p:spPr>
          <a:xfrm>
            <a:off x="652976" y="1455109"/>
            <a:ext cx="7838045" cy="5447645"/>
          </a:xfrm>
          <a:prstGeom prst="rect">
            <a:avLst/>
          </a:prstGeom>
          <a:noFill/>
        </p:spPr>
        <p:txBody>
          <a:bodyPr wrap="square" rtlCol="0">
            <a:spAutoFit/>
          </a:bodyPr>
          <a:lstStyle/>
          <a:p>
            <a:pPr algn="ctr"/>
            <a:r>
              <a:rPr lang="en-US" sz="2800" i="1" dirty="0">
                <a:solidFill>
                  <a:srgbClr val="92D050"/>
                </a:solidFill>
                <a:latin typeface="Caveat Brush" pitchFamily="2" charset="0"/>
              </a:rPr>
              <a:t>New &amp; IMPROVED Parent/Caregiver Survey is now available! </a:t>
            </a:r>
            <a:endParaRPr lang="en-US" sz="2800" dirty="0">
              <a:solidFill>
                <a:srgbClr val="92D050"/>
              </a:solidFill>
              <a:latin typeface="Caveat Brush" pitchFamily="2" charset="0"/>
            </a:endParaRPr>
          </a:p>
          <a:p>
            <a:endParaRPr lang="en-US" sz="1000" dirty="0">
              <a:latin typeface="Caveat Brush" pitchFamily="2" charset="0"/>
            </a:endParaRPr>
          </a:p>
          <a:p>
            <a:r>
              <a:rPr lang="en-US" sz="2400" dirty="0">
                <a:latin typeface="Caveat Brush" pitchFamily="2" charset="0"/>
              </a:rPr>
              <a:t>Purpose:</a:t>
            </a:r>
          </a:p>
          <a:p>
            <a:pPr marL="285750" lvl="0" indent="-285750">
              <a:buFont typeface="Arial" panose="020B0604020202020204" pitchFamily="34" charset="0"/>
              <a:buChar char="•"/>
            </a:pPr>
            <a:r>
              <a:rPr lang="en-US" sz="2400" dirty="0">
                <a:latin typeface="Caveat Brush" pitchFamily="2" charset="0"/>
              </a:rPr>
              <a:t>provide a tangible opportunity to </a:t>
            </a:r>
            <a:r>
              <a:rPr lang="en-US" sz="2400" dirty="0">
                <a:solidFill>
                  <a:schemeClr val="accent2"/>
                </a:solidFill>
                <a:latin typeface="Caveat Brush" pitchFamily="2" charset="0"/>
              </a:rPr>
              <a:t>engage with parents </a:t>
            </a:r>
            <a:r>
              <a:rPr lang="en-US" sz="2400" dirty="0">
                <a:latin typeface="Caveat Brush" pitchFamily="2" charset="0"/>
              </a:rPr>
              <a:t>at events and through other communication channels, and the surveys </a:t>
            </a:r>
            <a:r>
              <a:rPr lang="en-US" sz="2400" dirty="0">
                <a:solidFill>
                  <a:schemeClr val="accent2"/>
                </a:solidFill>
                <a:latin typeface="Caveat Brush" pitchFamily="2" charset="0"/>
              </a:rPr>
              <a:t>put tobacco education on their radar</a:t>
            </a:r>
          </a:p>
          <a:p>
            <a:pPr lvl="0"/>
            <a:endParaRPr lang="en-US" sz="1000" dirty="0">
              <a:solidFill>
                <a:schemeClr val="accent2"/>
              </a:solidFill>
              <a:latin typeface="Caveat Brush" pitchFamily="2" charset="0"/>
            </a:endParaRPr>
          </a:p>
          <a:p>
            <a:pPr marL="285750" lvl="0" indent="-285750">
              <a:buFont typeface="Arial" panose="020B0604020202020204" pitchFamily="34" charset="0"/>
              <a:buChar char="•"/>
            </a:pPr>
            <a:r>
              <a:rPr lang="en-US" sz="2400" dirty="0">
                <a:latin typeface="Caveat Brush" pitchFamily="2" charset="0"/>
              </a:rPr>
              <a:t>allow us to </a:t>
            </a:r>
            <a:r>
              <a:rPr lang="en-US" sz="2400" dirty="0">
                <a:solidFill>
                  <a:schemeClr val="accent2"/>
                </a:solidFill>
                <a:latin typeface="Caveat Brush" pitchFamily="2" charset="0"/>
              </a:rPr>
              <a:t>gather data </a:t>
            </a:r>
            <a:r>
              <a:rPr lang="en-US" sz="2400" dirty="0">
                <a:latin typeface="Caveat Brush" pitchFamily="2" charset="0"/>
              </a:rPr>
              <a:t>about tobacco use from the population we aim serve with Breathe, and they provide an opportunity to </a:t>
            </a:r>
            <a:r>
              <a:rPr lang="en-US" sz="2400" dirty="0">
                <a:solidFill>
                  <a:schemeClr val="accent2"/>
                </a:solidFill>
                <a:latin typeface="Caveat Brush" pitchFamily="2" charset="0"/>
              </a:rPr>
              <a:t>share personal tobacco stories</a:t>
            </a:r>
            <a:r>
              <a:rPr lang="en-US" sz="2400" dirty="0">
                <a:latin typeface="Caveat Brush" pitchFamily="2" charset="0"/>
              </a:rPr>
              <a:t>, which gives us qualitative insights</a:t>
            </a:r>
          </a:p>
          <a:p>
            <a:pPr lvl="0"/>
            <a:endParaRPr lang="en-US" sz="1000" dirty="0">
              <a:latin typeface="Caveat Brush" pitchFamily="2" charset="0"/>
            </a:endParaRPr>
          </a:p>
          <a:p>
            <a:pPr marL="285750" lvl="0" indent="-285750">
              <a:buFont typeface="Arial" panose="020B0604020202020204" pitchFamily="34" charset="0"/>
              <a:buChar char="•"/>
            </a:pPr>
            <a:r>
              <a:rPr lang="en-US" sz="2400" dirty="0">
                <a:latin typeface="Caveat Brush" pitchFamily="2" charset="0"/>
              </a:rPr>
              <a:t>give us feedback on how parents feel about tobacco education, which we can </a:t>
            </a:r>
            <a:r>
              <a:rPr lang="en-US" sz="2400" dirty="0">
                <a:solidFill>
                  <a:schemeClr val="accent2"/>
                </a:solidFill>
                <a:latin typeface="Caveat Brush" pitchFamily="2" charset="0"/>
              </a:rPr>
              <a:t>use to modify Breathe</a:t>
            </a:r>
          </a:p>
          <a:p>
            <a:pPr lvl="0"/>
            <a:endParaRPr lang="en-US" dirty="0">
              <a:solidFill>
                <a:schemeClr val="accent2"/>
              </a:solidFill>
              <a:latin typeface="Caveat Brush" pitchFamily="2" charset="0"/>
            </a:endParaRPr>
          </a:p>
          <a:p>
            <a:pPr lvl="0" algn="ctr"/>
            <a:r>
              <a:rPr lang="en-US" sz="3600" i="1" dirty="0">
                <a:solidFill>
                  <a:srgbClr val="92D050"/>
                </a:solidFill>
                <a:latin typeface="Caveat Brush" pitchFamily="2" charset="0"/>
              </a:rPr>
              <a:t>Spanish Survey Coming Soon!!</a:t>
            </a:r>
          </a:p>
          <a:p>
            <a:pPr lvl="0"/>
            <a:endParaRPr lang="en-US" sz="2400" dirty="0">
              <a:solidFill>
                <a:schemeClr val="accent2"/>
              </a:solidFill>
              <a:latin typeface="Caveat Brush" pitchFamily="2" charset="0"/>
            </a:endParaRPr>
          </a:p>
        </p:txBody>
      </p:sp>
    </p:spTree>
    <p:extLst>
      <p:ext uri="{BB962C8B-B14F-4D97-AF65-F5344CB8AC3E}">
        <p14:creationId xmlns:p14="http://schemas.microsoft.com/office/powerpoint/2010/main" val="2109108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9" end="9"/>
                                            </p:txEl>
                                          </p:spTgt>
                                        </p:tgtEl>
                                        <p:attrNameLst>
                                          <p:attrName>style.visibility</p:attrName>
                                        </p:attrNameLst>
                                      </p:cBhvr>
                                      <p:to>
                                        <p:strVal val="visible"/>
                                      </p:to>
                                    </p:set>
                                    <p:anim calcmode="lin" valueType="num">
                                      <p:cBhvr additive="base">
                                        <p:cTn id="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E135A8-38EE-7786-DA64-E8F0449E1BFE}"/>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9758CEB-461F-2043-D72F-5BEC791B1168}"/>
              </a:ext>
            </a:extLst>
          </p:cNvPr>
          <p:cNvSpPr/>
          <p:nvPr/>
        </p:nvSpPr>
        <p:spPr>
          <a:xfrm flipH="1">
            <a:off x="8227503" y="5908534"/>
            <a:ext cx="527036" cy="746118"/>
          </a:xfrm>
          <a:custGeom>
            <a:avLst/>
            <a:gdLst/>
            <a:ahLst/>
            <a:cxnLst/>
            <a:rect l="l" t="t" r="r" b="b"/>
            <a:pathLst>
              <a:path w="630535" h="903110">
                <a:moveTo>
                  <a:pt x="630535" y="0"/>
                </a:moveTo>
                <a:lnTo>
                  <a:pt x="0" y="0"/>
                </a:lnTo>
                <a:lnTo>
                  <a:pt x="0" y="903111"/>
                </a:lnTo>
                <a:lnTo>
                  <a:pt x="630535" y="903111"/>
                </a:lnTo>
                <a:lnTo>
                  <a:pt x="630535"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a:extLst>
              <a:ext uri="{FF2B5EF4-FFF2-40B4-BE49-F238E27FC236}">
                <a16:creationId xmlns:a16="http://schemas.microsoft.com/office/drawing/2014/main" id="{BB5061B3-3AFA-132F-9E60-259030984AF0}"/>
              </a:ext>
            </a:extLst>
          </p:cNvPr>
          <p:cNvSpPr/>
          <p:nvPr/>
        </p:nvSpPr>
        <p:spPr>
          <a:xfrm>
            <a:off x="263363" y="5908534"/>
            <a:ext cx="527035" cy="746118"/>
          </a:xfrm>
          <a:custGeom>
            <a:avLst/>
            <a:gdLst/>
            <a:ahLst/>
            <a:cxnLst/>
            <a:rect l="l" t="t" r="r" b="b"/>
            <a:pathLst>
              <a:path w="622173" h="891134">
                <a:moveTo>
                  <a:pt x="0" y="0"/>
                </a:moveTo>
                <a:lnTo>
                  <a:pt x="622173" y="0"/>
                </a:lnTo>
                <a:lnTo>
                  <a:pt x="622173" y="891134"/>
                </a:lnTo>
                <a:lnTo>
                  <a:pt x="0" y="89113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5" name="AutoShape 5">
            <a:extLst>
              <a:ext uri="{FF2B5EF4-FFF2-40B4-BE49-F238E27FC236}">
                <a16:creationId xmlns:a16="http://schemas.microsoft.com/office/drawing/2014/main" id="{724B68F8-1A9B-B490-7CFC-A5DBB346BE43}"/>
              </a:ext>
            </a:extLst>
          </p:cNvPr>
          <p:cNvSpPr/>
          <p:nvPr/>
        </p:nvSpPr>
        <p:spPr>
          <a:xfrm>
            <a:off x="402705" y="1321308"/>
            <a:ext cx="8338589" cy="0"/>
          </a:xfrm>
          <a:prstGeom prst="line">
            <a:avLst/>
          </a:prstGeom>
          <a:ln w="57150" cap="flat">
            <a:solidFill>
              <a:srgbClr val="C9E265"/>
            </a:solidFill>
            <a:prstDash val="sysDot"/>
            <a:headEnd type="triangle" w="lg" len="med"/>
            <a:tailEnd type="triangle" w="lg" len="med"/>
          </a:ln>
        </p:spPr>
        <p:txBody>
          <a:bodyPr/>
          <a:lstStyle/>
          <a:p>
            <a:endParaRPr lang="en-US"/>
          </a:p>
        </p:txBody>
      </p:sp>
      <p:sp>
        <p:nvSpPr>
          <p:cNvPr id="7" name="TextBox 7">
            <a:extLst>
              <a:ext uri="{FF2B5EF4-FFF2-40B4-BE49-F238E27FC236}">
                <a16:creationId xmlns:a16="http://schemas.microsoft.com/office/drawing/2014/main" id="{BDC3B724-3652-B572-AABE-5045FEFD77BA}"/>
              </a:ext>
            </a:extLst>
          </p:cNvPr>
          <p:cNvSpPr txBox="1"/>
          <p:nvPr/>
        </p:nvSpPr>
        <p:spPr>
          <a:xfrm>
            <a:off x="-1" y="368629"/>
            <a:ext cx="9144000" cy="818879"/>
          </a:xfrm>
          <a:prstGeom prst="rect">
            <a:avLst/>
          </a:prstGeom>
        </p:spPr>
        <p:txBody>
          <a:bodyPr wrap="square" lIns="0" tIns="0" rIns="0" bIns="0" rtlCol="0" anchor="t">
            <a:spAutoFit/>
          </a:bodyPr>
          <a:lstStyle/>
          <a:p>
            <a:pPr algn="ctr" defTabSz="857250">
              <a:lnSpc>
                <a:spcPts val="6000"/>
              </a:lnSpc>
              <a:buClrTx/>
            </a:pPr>
            <a:r>
              <a:rPr lang="en-US" sz="6000" kern="1200" dirty="0">
                <a:solidFill>
                  <a:srgbClr val="FF914D"/>
                </a:solidFill>
                <a:latin typeface="Caveat Brush" pitchFamily="2" charset="0"/>
                <a:ea typeface="+mn-ea"/>
                <a:cs typeface="+mn-cs"/>
              </a:rPr>
              <a:t>They’re Back…Parent Surveys! </a:t>
            </a:r>
          </a:p>
        </p:txBody>
      </p:sp>
      <p:sp>
        <p:nvSpPr>
          <p:cNvPr id="3" name="TextBox 2">
            <a:extLst>
              <a:ext uri="{FF2B5EF4-FFF2-40B4-BE49-F238E27FC236}">
                <a16:creationId xmlns:a16="http://schemas.microsoft.com/office/drawing/2014/main" id="{6678B423-F6FA-1910-DA25-3F6F6F69D7C0}"/>
              </a:ext>
            </a:extLst>
          </p:cNvPr>
          <p:cNvSpPr txBox="1"/>
          <p:nvPr/>
        </p:nvSpPr>
        <p:spPr>
          <a:xfrm>
            <a:off x="526880" y="1575023"/>
            <a:ext cx="8338589" cy="4893647"/>
          </a:xfrm>
          <a:prstGeom prst="rect">
            <a:avLst/>
          </a:prstGeom>
          <a:noFill/>
        </p:spPr>
        <p:txBody>
          <a:bodyPr wrap="square" rtlCol="0">
            <a:spAutoFit/>
          </a:bodyPr>
          <a:lstStyle/>
          <a:p>
            <a:r>
              <a:rPr lang="en-US" sz="2400" dirty="0">
                <a:latin typeface="Caveat Brush" pitchFamily="2" charset="0"/>
              </a:rPr>
              <a:t>Goal:</a:t>
            </a:r>
          </a:p>
          <a:p>
            <a:pPr marL="342900" indent="-342900">
              <a:buFont typeface="Arial" panose="020B0604020202020204" pitchFamily="34" charset="0"/>
              <a:buChar char="•"/>
            </a:pPr>
            <a:r>
              <a:rPr lang="en-US" sz="2400" dirty="0">
                <a:latin typeface="Caveat Brush" pitchFamily="2" charset="0"/>
              </a:rPr>
              <a:t>250 surveys by the end of May, 2027…and we need your help!</a:t>
            </a:r>
          </a:p>
          <a:p>
            <a:r>
              <a:rPr lang="en-US" sz="2400" dirty="0">
                <a:latin typeface="Caveat Brush" pitchFamily="2" charset="0"/>
              </a:rPr>
              <a:t> </a:t>
            </a:r>
          </a:p>
          <a:p>
            <a:pPr marL="342900" indent="-342900">
              <a:buFont typeface="Arial" panose="020B0604020202020204" pitchFamily="34" charset="0"/>
              <a:buChar char="•"/>
            </a:pPr>
            <a:r>
              <a:rPr lang="en-US" sz="2400" dirty="0">
                <a:latin typeface="Caveat Brush" pitchFamily="2" charset="0"/>
              </a:rPr>
              <a:t>Make sure your county is represented!</a:t>
            </a:r>
          </a:p>
          <a:p>
            <a:endParaRPr lang="en-US" sz="2400" dirty="0">
              <a:latin typeface="Caveat Brush" pitchFamily="2" charset="0"/>
            </a:endParaRPr>
          </a:p>
          <a:p>
            <a:pPr marL="342900" indent="-342900">
              <a:buFont typeface="Arial" panose="020B0604020202020204" pitchFamily="34" charset="0"/>
              <a:buChar char="•"/>
            </a:pPr>
            <a:r>
              <a:rPr lang="en-US" sz="2400" dirty="0">
                <a:latin typeface="Caveat Brush" pitchFamily="2" charset="0"/>
              </a:rPr>
              <a:t>Any county that collects at least 10 surveys will be get an individualized report</a:t>
            </a:r>
          </a:p>
          <a:p>
            <a:pPr marL="342900" indent="-342900">
              <a:buFont typeface="Arial" panose="020B0604020202020204" pitchFamily="34" charset="0"/>
              <a:buChar char="•"/>
            </a:pPr>
            <a:endParaRPr lang="en-US" sz="2400" dirty="0">
              <a:latin typeface="Caveat Brush" pitchFamily="2" charset="0"/>
            </a:endParaRPr>
          </a:p>
          <a:p>
            <a:r>
              <a:rPr lang="en-US" sz="2400" dirty="0">
                <a:latin typeface="Caveat Brush" pitchFamily="2" charset="0"/>
              </a:rPr>
              <a:t>Incentive:</a:t>
            </a:r>
          </a:p>
          <a:p>
            <a:pPr marL="342900" indent="-342900">
              <a:buFont typeface="Arial" panose="020B0604020202020204" pitchFamily="34" charset="0"/>
              <a:buChar char="•"/>
            </a:pPr>
            <a:r>
              <a:rPr lang="en-US" sz="2400" dirty="0">
                <a:latin typeface="Caveat Brush" pitchFamily="2" charset="0"/>
              </a:rPr>
              <a:t>Any parent/guardian who completes a survey (and provides their contact information) will be entered into monthly drawing for a $50 Walmart gift card!</a:t>
            </a:r>
          </a:p>
          <a:p>
            <a:endParaRPr lang="en-US" sz="2400" dirty="0">
              <a:solidFill>
                <a:schemeClr val="accent2"/>
              </a:solidFill>
              <a:latin typeface="Caveat Brush" pitchFamily="2" charset="0"/>
            </a:endParaRPr>
          </a:p>
        </p:txBody>
      </p:sp>
    </p:spTree>
    <p:extLst>
      <p:ext uri="{BB962C8B-B14F-4D97-AF65-F5344CB8AC3E}">
        <p14:creationId xmlns:p14="http://schemas.microsoft.com/office/powerpoint/2010/main" val="3435632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anim calcmode="lin" valueType="num">
                                      <p:cBhvr additive="base">
                                        <p:cTn id="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7" end="7"/>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8" end="8"/>
                                            </p:txEl>
                                          </p:spTgt>
                                        </p:tgtEl>
                                        <p:attrNameLst>
                                          <p:attrName>style.visibility</p:attrName>
                                        </p:attrNameLst>
                                      </p:cBhvr>
                                      <p:to>
                                        <p:strVal val="visible"/>
                                      </p:to>
                                    </p:set>
                                    <p:anim calcmode="lin" valueType="num">
                                      <p:cBhvr additive="base">
                                        <p:cTn id="1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2191667">
            <a:off x="8263190" y="1162581"/>
            <a:ext cx="863664" cy="548034"/>
          </a:xfrm>
          <a:custGeom>
            <a:avLst/>
            <a:gdLst/>
            <a:ahLst/>
            <a:cxnLst/>
            <a:rect l="l" t="t" r="r" b="b"/>
            <a:pathLst>
              <a:path w="921242" h="584570">
                <a:moveTo>
                  <a:pt x="0" y="0"/>
                </a:moveTo>
                <a:lnTo>
                  <a:pt x="921242" y="0"/>
                </a:lnTo>
                <a:lnTo>
                  <a:pt x="921242" y="584570"/>
                </a:lnTo>
                <a:lnTo>
                  <a:pt x="0" y="58457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a:off x="5037422" y="234597"/>
            <a:ext cx="3657600" cy="852221"/>
          </a:xfrm>
          <a:custGeom>
            <a:avLst/>
            <a:gdLst/>
            <a:ahLst/>
            <a:cxnLst/>
            <a:rect l="l" t="t" r="r" b="b"/>
            <a:pathLst>
              <a:path w="3901440" h="909036">
                <a:moveTo>
                  <a:pt x="0" y="0"/>
                </a:moveTo>
                <a:lnTo>
                  <a:pt x="3901440" y="0"/>
                </a:lnTo>
                <a:lnTo>
                  <a:pt x="3901440" y="909035"/>
                </a:lnTo>
                <a:lnTo>
                  <a:pt x="0" y="90903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5" name="Freeform 5"/>
          <p:cNvSpPr/>
          <p:nvPr/>
        </p:nvSpPr>
        <p:spPr>
          <a:xfrm>
            <a:off x="2466727" y="234597"/>
            <a:ext cx="3657600" cy="852221"/>
          </a:xfrm>
          <a:custGeom>
            <a:avLst/>
            <a:gdLst/>
            <a:ahLst/>
            <a:cxnLst/>
            <a:rect l="l" t="t" r="r" b="b"/>
            <a:pathLst>
              <a:path w="3901440" h="909036">
                <a:moveTo>
                  <a:pt x="0" y="0"/>
                </a:moveTo>
                <a:lnTo>
                  <a:pt x="3901440" y="0"/>
                </a:lnTo>
                <a:lnTo>
                  <a:pt x="3901440" y="909035"/>
                </a:lnTo>
                <a:lnTo>
                  <a:pt x="0" y="90903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6" name="Freeform 6"/>
          <p:cNvSpPr/>
          <p:nvPr/>
        </p:nvSpPr>
        <p:spPr>
          <a:xfrm>
            <a:off x="380107" y="234597"/>
            <a:ext cx="3657600" cy="852221"/>
          </a:xfrm>
          <a:custGeom>
            <a:avLst/>
            <a:gdLst/>
            <a:ahLst/>
            <a:cxnLst/>
            <a:rect l="l" t="t" r="r" b="b"/>
            <a:pathLst>
              <a:path w="3901440" h="909036">
                <a:moveTo>
                  <a:pt x="0" y="0"/>
                </a:moveTo>
                <a:lnTo>
                  <a:pt x="3901440" y="0"/>
                </a:lnTo>
                <a:lnTo>
                  <a:pt x="3901440" y="909035"/>
                </a:lnTo>
                <a:lnTo>
                  <a:pt x="0" y="90903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7" name="Freeform 7"/>
          <p:cNvSpPr/>
          <p:nvPr/>
        </p:nvSpPr>
        <p:spPr>
          <a:xfrm>
            <a:off x="8458201" y="5213893"/>
            <a:ext cx="583287" cy="835438"/>
          </a:xfrm>
          <a:custGeom>
            <a:avLst/>
            <a:gdLst/>
            <a:ahLst/>
            <a:cxnLst/>
            <a:rect l="l" t="t" r="r" b="b"/>
            <a:pathLst>
              <a:path w="622173" h="891134">
                <a:moveTo>
                  <a:pt x="0" y="0"/>
                </a:moveTo>
                <a:lnTo>
                  <a:pt x="622173" y="0"/>
                </a:lnTo>
                <a:lnTo>
                  <a:pt x="622173" y="891133"/>
                </a:lnTo>
                <a:lnTo>
                  <a:pt x="0" y="891133"/>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8" name="Freeform 8"/>
          <p:cNvSpPr/>
          <p:nvPr/>
        </p:nvSpPr>
        <p:spPr>
          <a:xfrm>
            <a:off x="14461" y="5549842"/>
            <a:ext cx="434519" cy="622358"/>
          </a:xfrm>
          <a:custGeom>
            <a:avLst/>
            <a:gdLst/>
            <a:ahLst/>
            <a:cxnLst/>
            <a:rect l="l" t="t" r="r" b="b"/>
            <a:pathLst>
              <a:path w="463487" h="663848">
                <a:moveTo>
                  <a:pt x="0" y="0"/>
                </a:moveTo>
                <a:lnTo>
                  <a:pt x="463486" y="0"/>
                </a:lnTo>
                <a:lnTo>
                  <a:pt x="463486" y="663848"/>
                </a:lnTo>
                <a:lnTo>
                  <a:pt x="0" y="663848"/>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9" name="Freeform 9"/>
          <p:cNvSpPr/>
          <p:nvPr/>
        </p:nvSpPr>
        <p:spPr>
          <a:xfrm>
            <a:off x="-627615" y="6049331"/>
            <a:ext cx="2626831" cy="2180270"/>
          </a:xfrm>
          <a:custGeom>
            <a:avLst/>
            <a:gdLst/>
            <a:ahLst/>
            <a:cxnLst/>
            <a:rect l="l" t="t" r="r" b="b"/>
            <a:pathLst>
              <a:path w="2801953" h="2325621">
                <a:moveTo>
                  <a:pt x="0" y="0"/>
                </a:moveTo>
                <a:lnTo>
                  <a:pt x="2801952" y="0"/>
                </a:lnTo>
                <a:lnTo>
                  <a:pt x="2801952" y="2325621"/>
                </a:lnTo>
                <a:lnTo>
                  <a:pt x="0" y="2325621"/>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0" name="TextBox 10"/>
          <p:cNvSpPr txBox="1"/>
          <p:nvPr/>
        </p:nvSpPr>
        <p:spPr>
          <a:xfrm>
            <a:off x="685801" y="340788"/>
            <a:ext cx="7589594" cy="654025"/>
          </a:xfrm>
          <a:prstGeom prst="rect">
            <a:avLst/>
          </a:prstGeom>
        </p:spPr>
        <p:txBody>
          <a:bodyPr lIns="0" tIns="0" rIns="0" bIns="0" rtlCol="0" anchor="t">
            <a:spAutoFit/>
          </a:bodyPr>
          <a:lstStyle/>
          <a:p>
            <a:pPr algn="ctr" defTabSz="857250">
              <a:lnSpc>
                <a:spcPts val="5057"/>
              </a:lnSpc>
              <a:buClrTx/>
            </a:pPr>
            <a:r>
              <a:rPr lang="en-US" sz="4400" kern="1200" dirty="0">
                <a:solidFill>
                  <a:srgbClr val="F98832"/>
                </a:solidFill>
                <a:latin typeface="Caveat Brush" pitchFamily="2" charset="0"/>
                <a:ea typeface="+mn-ea"/>
                <a:cs typeface="+mn-cs"/>
              </a:rPr>
              <a:t>Parent Survey Ideas/Tips</a:t>
            </a:r>
          </a:p>
        </p:txBody>
      </p:sp>
      <p:sp>
        <p:nvSpPr>
          <p:cNvPr id="11" name="TextBox 11"/>
          <p:cNvSpPr txBox="1"/>
          <p:nvPr/>
        </p:nvSpPr>
        <p:spPr>
          <a:xfrm>
            <a:off x="448980" y="1374490"/>
            <a:ext cx="8443853" cy="1045735"/>
          </a:xfrm>
          <a:prstGeom prst="rect">
            <a:avLst/>
          </a:prstGeom>
        </p:spPr>
        <p:txBody>
          <a:bodyPr wrap="square" lIns="0" tIns="0" rIns="0" bIns="0" rtlCol="0" anchor="t">
            <a:spAutoFit/>
          </a:bodyPr>
          <a:lstStyle/>
          <a:p>
            <a:pPr defTabSz="857250">
              <a:lnSpc>
                <a:spcPts val="4560"/>
              </a:lnSpc>
              <a:buClrTx/>
            </a:pPr>
            <a:endParaRPr lang="en-US" sz="3257" kern="1200" dirty="0">
              <a:latin typeface="Caveat Brush" pitchFamily="2" charset="0"/>
              <a:ea typeface="+mn-ea"/>
              <a:cs typeface="+mn-cs"/>
            </a:endParaRPr>
          </a:p>
          <a:p>
            <a:pPr defTabSz="857250">
              <a:lnSpc>
                <a:spcPts val="3904"/>
              </a:lnSpc>
              <a:buClrTx/>
            </a:pPr>
            <a:endParaRPr lang="en-US" sz="2765" kern="1200" dirty="0">
              <a:latin typeface="Atma"/>
              <a:ea typeface="+mn-ea"/>
              <a:cs typeface="+mn-cs"/>
            </a:endParaRPr>
          </a:p>
        </p:txBody>
      </p:sp>
      <p:sp>
        <p:nvSpPr>
          <p:cNvPr id="13" name="Freeform 13"/>
          <p:cNvSpPr/>
          <p:nvPr/>
        </p:nvSpPr>
        <p:spPr>
          <a:xfrm>
            <a:off x="7830585" y="5917503"/>
            <a:ext cx="2626831" cy="2180270"/>
          </a:xfrm>
          <a:custGeom>
            <a:avLst/>
            <a:gdLst/>
            <a:ahLst/>
            <a:cxnLst/>
            <a:rect l="l" t="t" r="r" b="b"/>
            <a:pathLst>
              <a:path w="2801953" h="2325621">
                <a:moveTo>
                  <a:pt x="0" y="0"/>
                </a:moveTo>
                <a:lnTo>
                  <a:pt x="2801952" y="0"/>
                </a:lnTo>
                <a:lnTo>
                  <a:pt x="2801952" y="2325621"/>
                </a:lnTo>
                <a:lnTo>
                  <a:pt x="0" y="2325621"/>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4" name="TextBox 13">
            <a:extLst>
              <a:ext uri="{FF2B5EF4-FFF2-40B4-BE49-F238E27FC236}">
                <a16:creationId xmlns:a16="http://schemas.microsoft.com/office/drawing/2014/main" id="{FB492754-DD9B-80D9-E38F-61D9D9B0ED6D}"/>
              </a:ext>
            </a:extLst>
          </p:cNvPr>
          <p:cNvSpPr txBox="1"/>
          <p:nvPr/>
        </p:nvSpPr>
        <p:spPr>
          <a:xfrm>
            <a:off x="275745" y="1193009"/>
            <a:ext cx="8790321" cy="5390065"/>
          </a:xfrm>
          <a:prstGeom prst="rect">
            <a:avLst/>
          </a:prstGeom>
          <a:noFill/>
        </p:spPr>
        <p:txBody>
          <a:bodyPr wrap="square">
            <a:spAutoFit/>
          </a:bodyPr>
          <a:lstStyle/>
          <a:p>
            <a:pPr marL="342900" marR="0" lvl="0" indent="-342900" algn="l">
              <a:lnSpc>
                <a:spcPts val="3200"/>
              </a:lnSpc>
              <a:buFont typeface="Arial" panose="020B0604020202020204" pitchFamily="34" charset="0"/>
              <a:buChar char="•"/>
            </a:pPr>
            <a:r>
              <a:rPr lang="en-US" sz="2400" b="0" i="0" dirty="0">
                <a:solidFill>
                  <a:srgbClr val="000000"/>
                </a:solidFill>
                <a:effectLst/>
                <a:latin typeface="Caveat Brush" pitchFamily="2" charset="0"/>
              </a:rPr>
              <a:t>Funded Partners AND Breathe Partners can collect surveys </a:t>
            </a:r>
          </a:p>
          <a:p>
            <a:pPr marL="342900" marR="0" lvl="0" indent="-342900" algn="l">
              <a:lnSpc>
                <a:spcPts val="3200"/>
              </a:lnSpc>
              <a:buFont typeface="Arial" panose="020B0604020202020204" pitchFamily="34" charset="0"/>
              <a:buChar char="•"/>
            </a:pPr>
            <a:r>
              <a:rPr lang="en-US" sz="2400" b="0" i="0" dirty="0">
                <a:solidFill>
                  <a:srgbClr val="000000"/>
                </a:solidFill>
                <a:effectLst/>
                <a:latin typeface="Caveat Brush" pitchFamily="2" charset="0"/>
              </a:rPr>
              <a:t>Talk to organizations you have trained; work with them to develop survey implementation plan that works for them </a:t>
            </a:r>
          </a:p>
          <a:p>
            <a:pPr marL="342900" marR="0" lvl="0" indent="-342900" algn="l">
              <a:lnSpc>
                <a:spcPts val="3200"/>
              </a:lnSpc>
              <a:buFont typeface="Arial" panose="020B0604020202020204" pitchFamily="34" charset="0"/>
              <a:buChar char="•"/>
            </a:pPr>
            <a:r>
              <a:rPr lang="en-US" sz="2400" dirty="0">
                <a:latin typeface="Caveat Brush" pitchFamily="2" charset="0"/>
              </a:rPr>
              <a:t>Sample text on website y</a:t>
            </a:r>
            <a:r>
              <a:rPr lang="en-US" sz="2400" b="0" i="0" dirty="0">
                <a:solidFill>
                  <a:srgbClr val="000000"/>
                </a:solidFill>
                <a:effectLst/>
                <a:latin typeface="Caveat Brush" pitchFamily="2" charset="0"/>
              </a:rPr>
              <a:t>ou can use and personalize </a:t>
            </a:r>
          </a:p>
          <a:p>
            <a:pPr marL="342900" marR="0" lvl="0" indent="-342900" algn="l">
              <a:lnSpc>
                <a:spcPts val="3200"/>
              </a:lnSpc>
              <a:buFont typeface="Arial" panose="020B0604020202020204" pitchFamily="34" charset="0"/>
              <a:buChar char="•"/>
            </a:pPr>
            <a:r>
              <a:rPr lang="en-US" sz="2400" dirty="0">
                <a:latin typeface="Caveat Brush" pitchFamily="2" charset="0"/>
              </a:rPr>
              <a:t>C</a:t>
            </a:r>
            <a:r>
              <a:rPr lang="en-US" sz="2400" b="0" i="0" dirty="0">
                <a:solidFill>
                  <a:srgbClr val="000000"/>
                </a:solidFill>
                <a:effectLst/>
                <a:latin typeface="Caveat Brush" pitchFamily="2" charset="0"/>
              </a:rPr>
              <a:t>omplete surveys at enrollment, parent nights, community events/health fairs, parent-teacher conferences, home visits</a:t>
            </a:r>
            <a:r>
              <a:rPr lang="en-US" sz="2400" dirty="0">
                <a:latin typeface="Caveat Brush" pitchFamily="2" charset="0"/>
              </a:rPr>
              <a:t>, etc.</a:t>
            </a:r>
            <a:endParaRPr lang="en-US" sz="2400" b="0" i="0" dirty="0">
              <a:solidFill>
                <a:srgbClr val="000000"/>
              </a:solidFill>
              <a:effectLst/>
              <a:latin typeface="Caveat Brush" pitchFamily="2" charset="0"/>
            </a:endParaRPr>
          </a:p>
          <a:p>
            <a:pPr marL="342900" marR="0" lvl="0" indent="-342900" algn="l">
              <a:lnSpc>
                <a:spcPts val="3200"/>
              </a:lnSpc>
              <a:buFont typeface="Arial" panose="020B0604020202020204" pitchFamily="34" charset="0"/>
              <a:buChar char="•"/>
            </a:pPr>
            <a:r>
              <a:rPr lang="en-US" sz="2400" dirty="0">
                <a:latin typeface="Caveat Brush" pitchFamily="2" charset="0"/>
              </a:rPr>
              <a:t>S</a:t>
            </a:r>
            <a:r>
              <a:rPr lang="en-US" sz="2400" b="0" i="0" dirty="0">
                <a:solidFill>
                  <a:srgbClr val="000000"/>
                </a:solidFill>
                <a:effectLst/>
                <a:latin typeface="Caveat Brush" pitchFamily="2" charset="0"/>
              </a:rPr>
              <a:t>hare on social media, in newsletters, in parent emails, or post flyers</a:t>
            </a:r>
          </a:p>
          <a:p>
            <a:pPr marL="342900" marR="0" lvl="0" indent="-342900" algn="l">
              <a:lnSpc>
                <a:spcPts val="3200"/>
              </a:lnSpc>
              <a:buFont typeface="Arial" panose="020B0604020202020204" pitchFamily="34" charset="0"/>
              <a:buChar char="•"/>
            </a:pPr>
            <a:r>
              <a:rPr lang="en-US" sz="2400" b="0" i="0" dirty="0">
                <a:solidFill>
                  <a:srgbClr val="000000"/>
                </a:solidFill>
                <a:effectLst/>
                <a:latin typeface="Caveat Brush" pitchFamily="2" charset="0"/>
              </a:rPr>
              <a:t>Can be </a:t>
            </a:r>
            <a:r>
              <a:rPr lang="en-US" sz="2400" dirty="0">
                <a:latin typeface="Caveat Brush" pitchFamily="2" charset="0"/>
              </a:rPr>
              <a:t>done</a:t>
            </a:r>
            <a:r>
              <a:rPr lang="en-US" sz="2400" b="0" i="0" dirty="0">
                <a:solidFill>
                  <a:srgbClr val="000000"/>
                </a:solidFill>
                <a:effectLst/>
                <a:latin typeface="Caveat Brush" pitchFamily="2" charset="0"/>
              </a:rPr>
              <a:t> any time (before or after providing tobacco education)</a:t>
            </a:r>
          </a:p>
          <a:p>
            <a:pPr marL="342900" marR="0" lvl="0" indent="-342900" algn="l">
              <a:lnSpc>
                <a:spcPts val="3200"/>
              </a:lnSpc>
              <a:buFont typeface="Arial" panose="020B0604020202020204" pitchFamily="34" charset="0"/>
              <a:buChar char="•"/>
            </a:pPr>
            <a:r>
              <a:rPr lang="en-US" sz="2400" b="0" i="0" dirty="0">
                <a:solidFill>
                  <a:srgbClr val="000000"/>
                </a:solidFill>
                <a:effectLst/>
                <a:latin typeface="Caveat Brush" pitchFamily="2" charset="0"/>
              </a:rPr>
              <a:t>Includes built-in skip logic</a:t>
            </a:r>
            <a:r>
              <a:rPr lang="en-US" sz="2400" dirty="0">
                <a:latin typeface="Caveat Brush" pitchFamily="2" charset="0"/>
              </a:rPr>
              <a:t> (for those who use tobacco, formerly used, or never used) -</a:t>
            </a:r>
            <a:r>
              <a:rPr lang="en-US" sz="2400" b="0" i="0" dirty="0">
                <a:solidFill>
                  <a:srgbClr val="000000"/>
                </a:solidFill>
                <a:effectLst/>
                <a:latin typeface="Caveat Brush" pitchFamily="2" charset="0"/>
              </a:rPr>
              <a:t> can </a:t>
            </a:r>
            <a:r>
              <a:rPr lang="en-US" sz="2400" dirty="0">
                <a:latin typeface="Caveat Brush" pitchFamily="2" charset="0"/>
              </a:rPr>
              <a:t>ONLY</a:t>
            </a:r>
            <a:r>
              <a:rPr lang="en-US" sz="2400" b="0" i="0" dirty="0">
                <a:solidFill>
                  <a:srgbClr val="000000"/>
                </a:solidFill>
                <a:effectLst/>
                <a:latin typeface="Caveat Brush" pitchFamily="2" charset="0"/>
              </a:rPr>
              <a:t> be filled out </a:t>
            </a:r>
            <a:r>
              <a:rPr lang="en-US" sz="2400" dirty="0">
                <a:latin typeface="Caveat Brush" pitchFamily="2" charset="0"/>
              </a:rPr>
              <a:t>ONLINE</a:t>
            </a:r>
            <a:r>
              <a:rPr lang="en-US" sz="2400" b="0" i="0" dirty="0">
                <a:solidFill>
                  <a:srgbClr val="000000"/>
                </a:solidFill>
                <a:effectLst/>
                <a:latin typeface="Caveat Brush" pitchFamily="2" charset="0"/>
              </a:rPr>
              <a:t> (no paper/pencil version)</a:t>
            </a:r>
          </a:p>
          <a:p>
            <a:pPr marL="342900" marR="0" lvl="0" indent="-342900" algn="l">
              <a:lnSpc>
                <a:spcPts val="3200"/>
              </a:lnSpc>
              <a:buFont typeface="Arial" panose="020B0604020202020204" pitchFamily="34" charset="0"/>
              <a:buChar char="•"/>
            </a:pPr>
            <a:r>
              <a:rPr lang="en-US" sz="2400" b="0" i="0" dirty="0">
                <a:solidFill>
                  <a:srgbClr val="000000"/>
                </a:solidFill>
                <a:effectLst/>
                <a:latin typeface="Caveat Brush" pitchFamily="2" charset="0"/>
              </a:rPr>
              <a:t>If someone requests help with quitting (and provides contact information), HEP will share info with County Coordinator</a:t>
            </a:r>
            <a:r>
              <a:rPr lang="en-US" sz="2400" dirty="0">
                <a:latin typeface="Caveat Brush" pitchFamily="2" charset="0"/>
              </a:rPr>
              <a:t> to </a:t>
            </a:r>
            <a:r>
              <a:rPr lang="en-US" sz="2400" b="0" i="0" dirty="0">
                <a:solidFill>
                  <a:srgbClr val="000000"/>
                </a:solidFill>
                <a:effectLst/>
                <a:latin typeface="Caveat Brush" pitchFamily="2" charset="0"/>
              </a:rPr>
              <a:t>follow up with resources</a:t>
            </a:r>
          </a:p>
          <a:p>
            <a:pPr marR="0" lvl="0" algn="ctr">
              <a:lnSpc>
                <a:spcPts val="3200"/>
              </a:lnSpc>
            </a:pPr>
            <a:r>
              <a:rPr lang="en-US" sz="3200" dirty="0">
                <a:solidFill>
                  <a:schemeClr val="accent2"/>
                </a:solidFill>
                <a:latin typeface="Caveat Brush" pitchFamily="2" charset="0"/>
              </a:rPr>
              <a:t>All details can be found on Breathe website!</a:t>
            </a:r>
            <a:endParaRPr lang="en-US" sz="3200" b="0" i="0" dirty="0">
              <a:solidFill>
                <a:schemeClr val="accent2"/>
              </a:solidFill>
              <a:effectLst/>
              <a:latin typeface="lato" panose="020F0502020204030203" pitchFamily="34" charset="0"/>
            </a:endParaRPr>
          </a:p>
        </p:txBody>
      </p:sp>
    </p:spTree>
    <p:extLst>
      <p:ext uri="{BB962C8B-B14F-4D97-AF65-F5344CB8AC3E}">
        <p14:creationId xmlns:p14="http://schemas.microsoft.com/office/powerpoint/2010/main" val="3962103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
                                            <p:txEl>
                                              <p:pRg st="3" end="3"/>
                                            </p:txEl>
                                          </p:spTgt>
                                        </p:tgtEl>
                                        <p:attrNameLst>
                                          <p:attrName>style.visibility</p:attrName>
                                        </p:attrNameLst>
                                      </p:cBhvr>
                                      <p:to>
                                        <p:strVal val="visible"/>
                                      </p:to>
                                    </p:set>
                                    <p:anim calcmode="lin" valueType="num">
                                      <p:cBhvr additive="base">
                                        <p:cTn id="7" dur="500" fill="hold"/>
                                        <p:tgtEl>
                                          <p:spTgt spid="14">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4">
                                            <p:txEl>
                                              <p:pRg st="3" end="3"/>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4">
                                            <p:txEl>
                                              <p:pRg st="4" end="4"/>
                                            </p:txEl>
                                          </p:spTgt>
                                        </p:tgtEl>
                                        <p:attrNameLst>
                                          <p:attrName>style.visibility</p:attrName>
                                        </p:attrNameLst>
                                      </p:cBhvr>
                                      <p:to>
                                        <p:strVal val="visible"/>
                                      </p:to>
                                    </p:set>
                                    <p:anim calcmode="lin" valueType="num">
                                      <p:cBhvr additive="base">
                                        <p:cTn id="11" dur="500" fill="hold"/>
                                        <p:tgtEl>
                                          <p:spTgt spid="14">
                                            <p:txEl>
                                              <p:pRg st="4" end="4"/>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4">
                                            <p:txEl>
                                              <p:pRg st="5" end="5"/>
                                            </p:txEl>
                                          </p:spTgt>
                                        </p:tgtEl>
                                        <p:attrNameLst>
                                          <p:attrName>style.visibility</p:attrName>
                                        </p:attrNameLst>
                                      </p:cBhvr>
                                      <p:to>
                                        <p:strVal val="visible"/>
                                      </p:to>
                                    </p:set>
                                    <p:anim calcmode="lin" valueType="num">
                                      <p:cBhvr additive="base">
                                        <p:cTn id="17" dur="500" fill="hold"/>
                                        <p:tgtEl>
                                          <p:spTgt spid="14">
                                            <p:txEl>
                                              <p:pRg st="5" end="5"/>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1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14">
                                            <p:txEl>
                                              <p:pRg st="6" end="6"/>
                                            </p:txEl>
                                          </p:spTgt>
                                        </p:tgtEl>
                                        <p:attrNameLst>
                                          <p:attrName>style.visibility</p:attrName>
                                        </p:attrNameLst>
                                      </p:cBhvr>
                                      <p:to>
                                        <p:strVal val="visible"/>
                                      </p:to>
                                    </p:set>
                                    <p:anim calcmode="lin" valueType="num">
                                      <p:cBhvr additive="base">
                                        <p:cTn id="23" dur="500" fill="hold"/>
                                        <p:tgtEl>
                                          <p:spTgt spid="14">
                                            <p:txEl>
                                              <p:pRg st="6" end="6"/>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1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14">
                                            <p:txEl>
                                              <p:pRg st="7" end="7"/>
                                            </p:txEl>
                                          </p:spTgt>
                                        </p:tgtEl>
                                        <p:attrNameLst>
                                          <p:attrName>style.visibility</p:attrName>
                                        </p:attrNameLst>
                                      </p:cBhvr>
                                      <p:to>
                                        <p:strVal val="visible"/>
                                      </p:to>
                                    </p:set>
                                    <p:anim calcmode="lin" valueType="num">
                                      <p:cBhvr additive="base">
                                        <p:cTn id="29" dur="500" fill="hold"/>
                                        <p:tgtEl>
                                          <p:spTgt spid="14">
                                            <p:txEl>
                                              <p:pRg st="7" end="7"/>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14">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6" presetClass="entr" presetSubtype="0" fill="hold" nodeType="clickEffect">
                                  <p:stCondLst>
                                    <p:cond delay="0"/>
                                  </p:stCondLst>
                                  <p:childTnLst>
                                    <p:set>
                                      <p:cBhvr>
                                        <p:cTn id="34" dur="1" fill="hold">
                                          <p:stCondLst>
                                            <p:cond delay="0"/>
                                          </p:stCondLst>
                                        </p:cTn>
                                        <p:tgtEl>
                                          <p:spTgt spid="14">
                                            <p:txEl>
                                              <p:pRg st="8" end="8"/>
                                            </p:txEl>
                                          </p:spTgt>
                                        </p:tgtEl>
                                        <p:attrNameLst>
                                          <p:attrName>style.visibility</p:attrName>
                                        </p:attrNameLst>
                                      </p:cBhvr>
                                      <p:to>
                                        <p:strVal val="visible"/>
                                      </p:to>
                                    </p:set>
                                    <p:animEffect transition="in" filter="wipe(down)">
                                      <p:cBhvr>
                                        <p:cTn id="35" dur="580">
                                          <p:stCondLst>
                                            <p:cond delay="0"/>
                                          </p:stCondLst>
                                        </p:cTn>
                                        <p:tgtEl>
                                          <p:spTgt spid="14">
                                            <p:txEl>
                                              <p:pRg st="8" end="8"/>
                                            </p:txEl>
                                          </p:spTgt>
                                        </p:tgtEl>
                                      </p:cBhvr>
                                    </p:animEffect>
                                    <p:anim calcmode="lin" valueType="num">
                                      <p:cBhvr>
                                        <p:cTn id="36" dur="1822" tmFilter="0,0; 0.14,0.36; 0.43,0.73; 0.71,0.91; 1.0,1.0">
                                          <p:stCondLst>
                                            <p:cond delay="0"/>
                                          </p:stCondLst>
                                        </p:cTn>
                                        <p:tgtEl>
                                          <p:spTgt spid="14">
                                            <p:txEl>
                                              <p:pRg st="8" end="8"/>
                                            </p:txEl>
                                          </p:spTgt>
                                        </p:tgtEl>
                                        <p:attrNameLst>
                                          <p:attrName>ppt_x</p:attrName>
                                        </p:attrNameLst>
                                      </p:cBhvr>
                                      <p:tavLst>
                                        <p:tav tm="0">
                                          <p:val>
                                            <p:strVal val="#ppt_x-0.25"/>
                                          </p:val>
                                        </p:tav>
                                        <p:tav tm="100000">
                                          <p:val>
                                            <p:strVal val="#ppt_x"/>
                                          </p:val>
                                        </p:tav>
                                      </p:tavLst>
                                    </p:anim>
                                    <p:anim calcmode="lin" valueType="num">
                                      <p:cBhvr>
                                        <p:cTn id="37" dur="664" tmFilter="0.0,0.0; 0.25,0.07; 0.50,0.2; 0.75,0.467; 1.0,1.0">
                                          <p:stCondLst>
                                            <p:cond delay="0"/>
                                          </p:stCondLst>
                                        </p:cTn>
                                        <p:tgtEl>
                                          <p:spTgt spid="14">
                                            <p:txEl>
                                              <p:pRg st="8" end="8"/>
                                            </p:txEl>
                                          </p:spTgt>
                                        </p:tgtEl>
                                        <p:attrNameLst>
                                          <p:attrName>ppt_y</p:attrName>
                                        </p:attrNameLst>
                                      </p:cBhvr>
                                      <p:tavLst>
                                        <p:tav tm="0" fmla="#ppt_y-sin(pi*$)/3">
                                          <p:val>
                                            <p:fltVal val="0.5"/>
                                          </p:val>
                                        </p:tav>
                                        <p:tav tm="100000">
                                          <p:val>
                                            <p:fltVal val="1"/>
                                          </p:val>
                                        </p:tav>
                                      </p:tavLst>
                                    </p:anim>
                                    <p:anim calcmode="lin" valueType="num">
                                      <p:cBhvr>
                                        <p:cTn id="38" dur="664" tmFilter="0, 0; 0.125,0.2665; 0.25,0.4; 0.375,0.465; 0.5,0.5;  0.625,0.535; 0.75,0.6; 0.875,0.7335; 1,1">
                                          <p:stCondLst>
                                            <p:cond delay="664"/>
                                          </p:stCondLst>
                                        </p:cTn>
                                        <p:tgtEl>
                                          <p:spTgt spid="14">
                                            <p:txEl>
                                              <p:pRg st="8" end="8"/>
                                            </p:txEl>
                                          </p:spTgt>
                                        </p:tgtEl>
                                        <p:attrNameLst>
                                          <p:attrName>ppt_y</p:attrName>
                                        </p:attrNameLst>
                                      </p:cBhvr>
                                      <p:tavLst>
                                        <p:tav tm="0" fmla="#ppt_y-sin(pi*$)/9">
                                          <p:val>
                                            <p:fltVal val="0"/>
                                          </p:val>
                                        </p:tav>
                                        <p:tav tm="100000">
                                          <p:val>
                                            <p:fltVal val="1"/>
                                          </p:val>
                                        </p:tav>
                                      </p:tavLst>
                                    </p:anim>
                                    <p:anim calcmode="lin" valueType="num">
                                      <p:cBhvr>
                                        <p:cTn id="39" dur="332" tmFilter="0, 0; 0.125,0.2665; 0.25,0.4; 0.375,0.465; 0.5,0.5;  0.625,0.535; 0.75,0.6; 0.875,0.7335; 1,1">
                                          <p:stCondLst>
                                            <p:cond delay="1324"/>
                                          </p:stCondLst>
                                        </p:cTn>
                                        <p:tgtEl>
                                          <p:spTgt spid="14">
                                            <p:txEl>
                                              <p:pRg st="8" end="8"/>
                                            </p:txEl>
                                          </p:spTgt>
                                        </p:tgtEl>
                                        <p:attrNameLst>
                                          <p:attrName>ppt_y</p:attrName>
                                        </p:attrNameLst>
                                      </p:cBhvr>
                                      <p:tavLst>
                                        <p:tav tm="0" fmla="#ppt_y-sin(pi*$)/27">
                                          <p:val>
                                            <p:fltVal val="0"/>
                                          </p:val>
                                        </p:tav>
                                        <p:tav tm="100000">
                                          <p:val>
                                            <p:fltVal val="1"/>
                                          </p:val>
                                        </p:tav>
                                      </p:tavLst>
                                    </p:anim>
                                    <p:anim calcmode="lin" valueType="num">
                                      <p:cBhvr>
                                        <p:cTn id="40" dur="164" tmFilter="0, 0; 0.125,0.2665; 0.25,0.4; 0.375,0.465; 0.5,0.5;  0.625,0.535; 0.75,0.6; 0.875,0.7335; 1,1">
                                          <p:stCondLst>
                                            <p:cond delay="1656"/>
                                          </p:stCondLst>
                                        </p:cTn>
                                        <p:tgtEl>
                                          <p:spTgt spid="14">
                                            <p:txEl>
                                              <p:pRg st="8" end="8"/>
                                            </p:txEl>
                                          </p:spTgt>
                                        </p:tgtEl>
                                        <p:attrNameLst>
                                          <p:attrName>ppt_y</p:attrName>
                                        </p:attrNameLst>
                                      </p:cBhvr>
                                      <p:tavLst>
                                        <p:tav tm="0" fmla="#ppt_y-sin(pi*$)/81">
                                          <p:val>
                                            <p:fltVal val="0"/>
                                          </p:val>
                                        </p:tav>
                                        <p:tav tm="100000">
                                          <p:val>
                                            <p:fltVal val="1"/>
                                          </p:val>
                                        </p:tav>
                                      </p:tavLst>
                                    </p:anim>
                                    <p:animScale>
                                      <p:cBhvr>
                                        <p:cTn id="41" dur="26">
                                          <p:stCondLst>
                                            <p:cond delay="650"/>
                                          </p:stCondLst>
                                        </p:cTn>
                                        <p:tgtEl>
                                          <p:spTgt spid="14">
                                            <p:txEl>
                                              <p:pRg st="8" end="8"/>
                                            </p:txEl>
                                          </p:spTgt>
                                        </p:tgtEl>
                                      </p:cBhvr>
                                      <p:to x="100000" y="60000"/>
                                    </p:animScale>
                                    <p:animScale>
                                      <p:cBhvr>
                                        <p:cTn id="42" dur="166" decel="50000">
                                          <p:stCondLst>
                                            <p:cond delay="676"/>
                                          </p:stCondLst>
                                        </p:cTn>
                                        <p:tgtEl>
                                          <p:spTgt spid="14">
                                            <p:txEl>
                                              <p:pRg st="8" end="8"/>
                                            </p:txEl>
                                          </p:spTgt>
                                        </p:tgtEl>
                                      </p:cBhvr>
                                      <p:to x="100000" y="100000"/>
                                    </p:animScale>
                                    <p:animScale>
                                      <p:cBhvr>
                                        <p:cTn id="43" dur="26">
                                          <p:stCondLst>
                                            <p:cond delay="1312"/>
                                          </p:stCondLst>
                                        </p:cTn>
                                        <p:tgtEl>
                                          <p:spTgt spid="14">
                                            <p:txEl>
                                              <p:pRg st="8" end="8"/>
                                            </p:txEl>
                                          </p:spTgt>
                                        </p:tgtEl>
                                      </p:cBhvr>
                                      <p:to x="100000" y="80000"/>
                                    </p:animScale>
                                    <p:animScale>
                                      <p:cBhvr>
                                        <p:cTn id="44" dur="166" decel="50000">
                                          <p:stCondLst>
                                            <p:cond delay="1338"/>
                                          </p:stCondLst>
                                        </p:cTn>
                                        <p:tgtEl>
                                          <p:spTgt spid="14">
                                            <p:txEl>
                                              <p:pRg st="8" end="8"/>
                                            </p:txEl>
                                          </p:spTgt>
                                        </p:tgtEl>
                                      </p:cBhvr>
                                      <p:to x="100000" y="100000"/>
                                    </p:animScale>
                                    <p:animScale>
                                      <p:cBhvr>
                                        <p:cTn id="45" dur="26">
                                          <p:stCondLst>
                                            <p:cond delay="1642"/>
                                          </p:stCondLst>
                                        </p:cTn>
                                        <p:tgtEl>
                                          <p:spTgt spid="14">
                                            <p:txEl>
                                              <p:pRg st="8" end="8"/>
                                            </p:txEl>
                                          </p:spTgt>
                                        </p:tgtEl>
                                      </p:cBhvr>
                                      <p:to x="100000" y="90000"/>
                                    </p:animScale>
                                    <p:animScale>
                                      <p:cBhvr>
                                        <p:cTn id="46" dur="166" decel="50000">
                                          <p:stCondLst>
                                            <p:cond delay="1668"/>
                                          </p:stCondLst>
                                        </p:cTn>
                                        <p:tgtEl>
                                          <p:spTgt spid="14">
                                            <p:txEl>
                                              <p:pRg st="8" end="8"/>
                                            </p:txEl>
                                          </p:spTgt>
                                        </p:tgtEl>
                                      </p:cBhvr>
                                      <p:to x="100000" y="100000"/>
                                    </p:animScale>
                                    <p:animScale>
                                      <p:cBhvr>
                                        <p:cTn id="47" dur="26">
                                          <p:stCondLst>
                                            <p:cond delay="1808"/>
                                          </p:stCondLst>
                                        </p:cTn>
                                        <p:tgtEl>
                                          <p:spTgt spid="14">
                                            <p:txEl>
                                              <p:pRg st="8" end="8"/>
                                            </p:txEl>
                                          </p:spTgt>
                                        </p:tgtEl>
                                      </p:cBhvr>
                                      <p:to x="100000" y="95000"/>
                                    </p:animScale>
                                    <p:animScale>
                                      <p:cBhvr>
                                        <p:cTn id="48" dur="166" decel="50000">
                                          <p:stCondLst>
                                            <p:cond delay="1834"/>
                                          </p:stCondLst>
                                        </p:cTn>
                                        <p:tgtEl>
                                          <p:spTgt spid="14">
                                            <p:txEl>
                                              <p:pRg st="8" end="8"/>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111724-43BA-5795-EBCF-C75EC8D6B227}"/>
            </a:ext>
          </a:extLst>
        </p:cNvPr>
        <p:cNvGrpSpPr/>
        <p:nvPr/>
      </p:nvGrpSpPr>
      <p:grpSpPr>
        <a:xfrm>
          <a:off x="0" y="0"/>
          <a:ext cx="0" cy="0"/>
          <a:chOff x="0" y="0"/>
          <a:chExt cx="0" cy="0"/>
        </a:xfrm>
      </p:grpSpPr>
      <p:sp>
        <p:nvSpPr>
          <p:cNvPr id="6" name="TextBox 12">
            <a:extLst>
              <a:ext uri="{FF2B5EF4-FFF2-40B4-BE49-F238E27FC236}">
                <a16:creationId xmlns:a16="http://schemas.microsoft.com/office/drawing/2014/main" id="{2CB2DF02-88C6-FB0B-26E9-55293CDE1C80}"/>
              </a:ext>
            </a:extLst>
          </p:cNvPr>
          <p:cNvSpPr txBox="1"/>
          <p:nvPr/>
        </p:nvSpPr>
        <p:spPr>
          <a:xfrm>
            <a:off x="161201" y="287917"/>
            <a:ext cx="3944983" cy="984885"/>
          </a:xfrm>
          <a:prstGeom prst="rect">
            <a:avLst/>
          </a:prstGeom>
        </p:spPr>
        <p:txBody>
          <a:bodyPr wrap="square" lIns="0" tIns="0" rIns="0" bIns="0" rtlCol="0" anchor="t">
            <a:spAutoFit/>
          </a:bodyPr>
          <a:lstStyle/>
          <a:p>
            <a:pPr algn="ctr">
              <a:buClr>
                <a:schemeClr val="dk1"/>
              </a:buClr>
              <a:buSzPts val="2800"/>
            </a:pPr>
            <a:r>
              <a:rPr lang="en-US" sz="3200" dirty="0">
                <a:solidFill>
                  <a:schemeClr val="dk1"/>
                </a:solidFill>
                <a:latin typeface="Caveat Brush" pitchFamily="2" charset="0"/>
                <a:ea typeface="Calibri"/>
                <a:cs typeface="Calibri"/>
                <a:sym typeface="Calibri"/>
              </a:rPr>
              <a:t>Print flyers &amp; postcards from the Breathe website!</a:t>
            </a:r>
            <a:endParaRPr lang="en-US" sz="2800" dirty="0">
              <a:solidFill>
                <a:schemeClr val="dk1"/>
              </a:solidFill>
              <a:latin typeface="Caveat Brush" pitchFamily="2" charset="0"/>
              <a:ea typeface="Calibri"/>
              <a:cs typeface="Calibri"/>
              <a:sym typeface="Calibri"/>
            </a:endParaRPr>
          </a:p>
        </p:txBody>
      </p:sp>
      <p:pic>
        <p:nvPicPr>
          <p:cNvPr id="3" name="Picture 2">
            <a:extLst>
              <a:ext uri="{FF2B5EF4-FFF2-40B4-BE49-F238E27FC236}">
                <a16:creationId xmlns:a16="http://schemas.microsoft.com/office/drawing/2014/main" id="{B017C1F7-4C21-3E7F-A467-DB509C3A6382}"/>
              </a:ext>
            </a:extLst>
          </p:cNvPr>
          <p:cNvPicPr>
            <a:picLocks noChangeAspect="1"/>
          </p:cNvPicPr>
          <p:nvPr/>
        </p:nvPicPr>
        <p:blipFill>
          <a:blip r:embed="rId3"/>
          <a:stretch>
            <a:fillRect/>
          </a:stretch>
        </p:blipFill>
        <p:spPr>
          <a:xfrm>
            <a:off x="4436533" y="120576"/>
            <a:ext cx="4362584" cy="5816779"/>
          </a:xfrm>
          <a:prstGeom prst="rect">
            <a:avLst/>
          </a:prstGeom>
          <a:ln w="25400">
            <a:solidFill>
              <a:schemeClr val="accent1"/>
            </a:solidFill>
          </a:ln>
        </p:spPr>
      </p:pic>
      <p:pic>
        <p:nvPicPr>
          <p:cNvPr id="7" name="Picture 6">
            <a:extLst>
              <a:ext uri="{FF2B5EF4-FFF2-40B4-BE49-F238E27FC236}">
                <a16:creationId xmlns:a16="http://schemas.microsoft.com/office/drawing/2014/main" id="{EBCF1AD7-AF23-9864-1DCA-D3B86710764C}"/>
              </a:ext>
            </a:extLst>
          </p:cNvPr>
          <p:cNvPicPr>
            <a:picLocks noChangeAspect="1"/>
          </p:cNvPicPr>
          <p:nvPr/>
        </p:nvPicPr>
        <p:blipFill>
          <a:blip r:embed="rId4"/>
          <a:stretch>
            <a:fillRect/>
          </a:stretch>
        </p:blipFill>
        <p:spPr>
          <a:xfrm>
            <a:off x="209416" y="1374393"/>
            <a:ext cx="3896768" cy="5195690"/>
          </a:xfrm>
          <a:prstGeom prst="rect">
            <a:avLst/>
          </a:prstGeom>
          <a:ln w="25400">
            <a:solidFill>
              <a:schemeClr val="accent1"/>
            </a:solidFill>
          </a:ln>
        </p:spPr>
      </p:pic>
      <p:sp>
        <p:nvSpPr>
          <p:cNvPr id="4" name="TextBox 12">
            <a:extLst>
              <a:ext uri="{FF2B5EF4-FFF2-40B4-BE49-F238E27FC236}">
                <a16:creationId xmlns:a16="http://schemas.microsoft.com/office/drawing/2014/main" id="{5A2CCD78-2143-83C1-62EB-C48C439B3622}"/>
              </a:ext>
            </a:extLst>
          </p:cNvPr>
          <p:cNvSpPr txBox="1"/>
          <p:nvPr/>
        </p:nvSpPr>
        <p:spPr>
          <a:xfrm>
            <a:off x="4206613" y="6080505"/>
            <a:ext cx="4883942" cy="634341"/>
          </a:xfrm>
          <a:prstGeom prst="rect">
            <a:avLst/>
          </a:prstGeom>
        </p:spPr>
        <p:txBody>
          <a:bodyPr wrap="square" lIns="0" tIns="0" rIns="0" bIns="0" rtlCol="0" anchor="t">
            <a:spAutoFit/>
          </a:bodyPr>
          <a:lstStyle/>
          <a:p>
            <a:pPr algn="ctr">
              <a:lnSpc>
                <a:spcPts val="2500"/>
              </a:lnSpc>
              <a:buClr>
                <a:schemeClr val="dk1"/>
              </a:buClr>
              <a:buSzPts val="2800"/>
            </a:pPr>
            <a:r>
              <a:rPr lang="en-US" sz="3200" dirty="0">
                <a:solidFill>
                  <a:schemeClr val="dk1"/>
                </a:solidFill>
                <a:latin typeface="Caveat Brush" pitchFamily="2" charset="0"/>
                <a:ea typeface="Calibri"/>
                <a:cs typeface="Calibri"/>
                <a:sym typeface="Calibri"/>
              </a:rPr>
              <a:t>Download Here: </a:t>
            </a:r>
            <a:r>
              <a:rPr lang="en-US" sz="2000" dirty="0">
                <a:solidFill>
                  <a:schemeClr val="dk1"/>
                </a:solidFill>
                <a:latin typeface="Caveat Brush" pitchFamily="2" charset="0"/>
                <a:ea typeface="Calibri"/>
                <a:cs typeface="Calibri"/>
                <a:sym typeface="Calibri"/>
              </a:rPr>
              <a:t>justbreathein.org/additional-resources/materials/ </a:t>
            </a:r>
          </a:p>
        </p:txBody>
      </p:sp>
    </p:spTree>
    <p:extLst>
      <p:ext uri="{BB962C8B-B14F-4D97-AF65-F5344CB8AC3E}">
        <p14:creationId xmlns:p14="http://schemas.microsoft.com/office/powerpoint/2010/main" val="35829142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BA0BB2-5CBD-C36A-013F-D98307D6E77F}"/>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7CEC7DC-2580-62FF-4CD6-418277BC47A7}"/>
              </a:ext>
            </a:extLst>
          </p:cNvPr>
          <p:cNvSpPr/>
          <p:nvPr/>
        </p:nvSpPr>
        <p:spPr>
          <a:xfrm flipH="1">
            <a:off x="6730999" y="5566612"/>
            <a:ext cx="407658" cy="1023306"/>
          </a:xfrm>
          <a:custGeom>
            <a:avLst/>
            <a:gdLst/>
            <a:ahLst/>
            <a:cxnLst/>
            <a:rect l="l" t="t" r="r" b="b"/>
            <a:pathLst>
              <a:path w="630535" h="903110">
                <a:moveTo>
                  <a:pt x="630535" y="0"/>
                </a:moveTo>
                <a:lnTo>
                  <a:pt x="0" y="0"/>
                </a:lnTo>
                <a:lnTo>
                  <a:pt x="0" y="903111"/>
                </a:lnTo>
                <a:lnTo>
                  <a:pt x="630535" y="903111"/>
                </a:lnTo>
                <a:lnTo>
                  <a:pt x="630535"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a:extLst>
              <a:ext uri="{FF2B5EF4-FFF2-40B4-BE49-F238E27FC236}">
                <a16:creationId xmlns:a16="http://schemas.microsoft.com/office/drawing/2014/main" id="{BE665CB6-AB7F-6E6E-3831-436806A2CBBF}"/>
              </a:ext>
            </a:extLst>
          </p:cNvPr>
          <p:cNvSpPr/>
          <p:nvPr/>
        </p:nvSpPr>
        <p:spPr>
          <a:xfrm rot="-2010425">
            <a:off x="7308801" y="5580566"/>
            <a:ext cx="1845729" cy="1172038"/>
          </a:xfrm>
          <a:custGeom>
            <a:avLst/>
            <a:gdLst/>
            <a:ahLst/>
            <a:cxnLst/>
            <a:rect l="l" t="t" r="r" b="b"/>
            <a:pathLst>
              <a:path w="1968778" h="1250174">
                <a:moveTo>
                  <a:pt x="0" y="0"/>
                </a:moveTo>
                <a:lnTo>
                  <a:pt x="1968779" y="0"/>
                </a:lnTo>
                <a:lnTo>
                  <a:pt x="1968779" y="1250175"/>
                </a:lnTo>
                <a:lnTo>
                  <a:pt x="0" y="125017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a:extLst>
              <a:ext uri="{FF2B5EF4-FFF2-40B4-BE49-F238E27FC236}">
                <a16:creationId xmlns:a16="http://schemas.microsoft.com/office/drawing/2014/main" id="{B3CCB259-4112-72CA-1FC6-0E912EDA9E9F}"/>
              </a:ext>
            </a:extLst>
          </p:cNvPr>
          <p:cNvSpPr/>
          <p:nvPr/>
        </p:nvSpPr>
        <p:spPr>
          <a:xfrm>
            <a:off x="6019800" y="6045199"/>
            <a:ext cx="523811" cy="772033"/>
          </a:xfrm>
          <a:custGeom>
            <a:avLst/>
            <a:gdLst/>
            <a:ahLst/>
            <a:cxnLst/>
            <a:rect l="l" t="t" r="r" b="b"/>
            <a:pathLst>
              <a:path w="622173" h="891134">
                <a:moveTo>
                  <a:pt x="0" y="0"/>
                </a:moveTo>
                <a:lnTo>
                  <a:pt x="622173" y="0"/>
                </a:lnTo>
                <a:lnTo>
                  <a:pt x="622173" y="891134"/>
                </a:lnTo>
                <a:lnTo>
                  <a:pt x="0" y="891134"/>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AutoShape 5">
            <a:extLst>
              <a:ext uri="{FF2B5EF4-FFF2-40B4-BE49-F238E27FC236}">
                <a16:creationId xmlns:a16="http://schemas.microsoft.com/office/drawing/2014/main" id="{AF20B493-56DA-07A1-ABF2-9DB8C274C047}"/>
              </a:ext>
            </a:extLst>
          </p:cNvPr>
          <p:cNvSpPr/>
          <p:nvPr/>
        </p:nvSpPr>
        <p:spPr>
          <a:xfrm>
            <a:off x="402705" y="1139961"/>
            <a:ext cx="8338589" cy="0"/>
          </a:xfrm>
          <a:prstGeom prst="line">
            <a:avLst/>
          </a:prstGeom>
          <a:ln w="57150" cap="flat">
            <a:solidFill>
              <a:srgbClr val="C9E265"/>
            </a:solidFill>
            <a:prstDash val="sysDot"/>
            <a:headEnd type="triangle" w="lg" len="med"/>
            <a:tailEnd type="triangle" w="lg" len="med"/>
          </a:ln>
        </p:spPr>
        <p:txBody>
          <a:bodyPr/>
          <a:lstStyle/>
          <a:p>
            <a:endParaRPr lang="en-US"/>
          </a:p>
        </p:txBody>
      </p:sp>
      <p:sp>
        <p:nvSpPr>
          <p:cNvPr id="7" name="TextBox 7">
            <a:extLst>
              <a:ext uri="{FF2B5EF4-FFF2-40B4-BE49-F238E27FC236}">
                <a16:creationId xmlns:a16="http://schemas.microsoft.com/office/drawing/2014/main" id="{27538C54-D3CF-BD67-840A-02BD0E61C826}"/>
              </a:ext>
            </a:extLst>
          </p:cNvPr>
          <p:cNvSpPr txBox="1"/>
          <p:nvPr/>
        </p:nvSpPr>
        <p:spPr>
          <a:xfrm>
            <a:off x="0" y="268081"/>
            <a:ext cx="9144000" cy="818879"/>
          </a:xfrm>
          <a:prstGeom prst="rect">
            <a:avLst/>
          </a:prstGeom>
        </p:spPr>
        <p:txBody>
          <a:bodyPr wrap="square" lIns="0" tIns="0" rIns="0" bIns="0" rtlCol="0" anchor="t">
            <a:spAutoFit/>
          </a:bodyPr>
          <a:lstStyle/>
          <a:p>
            <a:pPr algn="ctr" defTabSz="857250">
              <a:lnSpc>
                <a:spcPts val="6000"/>
              </a:lnSpc>
              <a:buClrTx/>
            </a:pPr>
            <a:r>
              <a:rPr lang="en-US" sz="6600" kern="1200" dirty="0">
                <a:solidFill>
                  <a:srgbClr val="FF914D"/>
                </a:solidFill>
                <a:latin typeface="Caveat Brush" pitchFamily="2" charset="0"/>
                <a:ea typeface="+mn-ea"/>
                <a:cs typeface="+mn-cs"/>
              </a:rPr>
              <a:t>Good to Know </a:t>
            </a:r>
          </a:p>
        </p:txBody>
      </p:sp>
      <p:sp>
        <p:nvSpPr>
          <p:cNvPr id="6" name="TextBox 12">
            <a:extLst>
              <a:ext uri="{FF2B5EF4-FFF2-40B4-BE49-F238E27FC236}">
                <a16:creationId xmlns:a16="http://schemas.microsoft.com/office/drawing/2014/main" id="{D558012F-4C13-98D8-6536-4F911681BEF1}"/>
              </a:ext>
            </a:extLst>
          </p:cNvPr>
          <p:cNvSpPr txBox="1"/>
          <p:nvPr/>
        </p:nvSpPr>
        <p:spPr>
          <a:xfrm>
            <a:off x="402705" y="1430678"/>
            <a:ext cx="8652395" cy="3877985"/>
          </a:xfrm>
          <a:prstGeom prst="rect">
            <a:avLst/>
          </a:prstGeom>
        </p:spPr>
        <p:txBody>
          <a:bodyPr wrap="square" lIns="0" tIns="0" rIns="0" bIns="0" rtlCol="0" anchor="t">
            <a:spAutoFit/>
          </a:bodyPr>
          <a:lstStyle/>
          <a:p>
            <a:pPr marL="342900" indent="-342900">
              <a:buClr>
                <a:schemeClr val="dk1"/>
              </a:buClr>
              <a:buSzPts val="2800"/>
              <a:buFont typeface="Arial"/>
              <a:buChar char="•"/>
            </a:pPr>
            <a:r>
              <a:rPr lang="en-US" sz="2800" kern="1200" dirty="0">
                <a:solidFill>
                  <a:schemeClr val="dk1"/>
                </a:solidFill>
                <a:latin typeface="Caveat Brush" pitchFamily="2" charset="0"/>
                <a:ea typeface="Calibri"/>
                <a:cs typeface="Calibri"/>
                <a:sym typeface="Calibri"/>
              </a:rPr>
              <a:t>Recordings of this webinar will be on website soon</a:t>
            </a:r>
          </a:p>
          <a:p>
            <a:pPr marL="342900" indent="-342900">
              <a:buClr>
                <a:schemeClr val="dk1"/>
              </a:buClr>
              <a:buSzPts val="2800"/>
              <a:buFont typeface="Arial"/>
              <a:buChar char="•"/>
            </a:pPr>
            <a:r>
              <a:rPr lang="en-US" sz="2800" kern="1200" dirty="0">
                <a:solidFill>
                  <a:schemeClr val="dk1"/>
                </a:solidFill>
                <a:latin typeface="Caveat Brush" pitchFamily="2" charset="0"/>
                <a:ea typeface="Calibri"/>
                <a:cs typeface="Calibri"/>
                <a:sym typeface="Calibri"/>
              </a:rPr>
              <a:t>Working with LHO to get Parent Survey and For Parents webpage in Spanish</a:t>
            </a:r>
          </a:p>
          <a:p>
            <a:pPr marL="342900" indent="-342900">
              <a:buClr>
                <a:schemeClr val="dk1"/>
              </a:buClr>
              <a:buSzPts val="2800"/>
              <a:buFont typeface="Arial"/>
              <a:buChar char="•"/>
            </a:pPr>
            <a:r>
              <a:rPr lang="en-US" sz="2800" kern="1200" dirty="0">
                <a:solidFill>
                  <a:schemeClr val="dk1"/>
                </a:solidFill>
                <a:latin typeface="Caveat Brush" pitchFamily="2" charset="0"/>
                <a:ea typeface="Calibri"/>
                <a:cs typeface="Calibri"/>
                <a:sym typeface="Calibri"/>
              </a:rPr>
              <a:t>Training PowerPoints will be updated with info about For Parents webpage and Parent Surveys soon…always use most current version on website</a:t>
            </a:r>
          </a:p>
          <a:p>
            <a:pPr marL="342900" indent="-342900">
              <a:buClr>
                <a:schemeClr val="dk1"/>
              </a:buClr>
              <a:buSzPts val="2800"/>
              <a:buFont typeface="Arial"/>
              <a:buChar char="•"/>
            </a:pPr>
            <a:r>
              <a:rPr lang="en-US" sz="2800" kern="1200" dirty="0">
                <a:solidFill>
                  <a:schemeClr val="dk1"/>
                </a:solidFill>
                <a:latin typeface="Caveat Brush" pitchFamily="2" charset="0"/>
                <a:ea typeface="Calibri"/>
                <a:cs typeface="Calibri"/>
                <a:sym typeface="Calibri"/>
              </a:rPr>
              <a:t>Hard copies of Children’s Activities booklets are gone, Parent Activities booklets will run out soon…all resources are on the Breathe website!</a:t>
            </a:r>
          </a:p>
        </p:txBody>
      </p:sp>
    </p:spTree>
    <p:extLst>
      <p:ext uri="{BB962C8B-B14F-4D97-AF65-F5344CB8AC3E}">
        <p14:creationId xmlns:p14="http://schemas.microsoft.com/office/powerpoint/2010/main" val="2156842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7B8D5A-F690-220D-85E8-310426351DA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B0DBAE7-3C41-7F83-B49A-47B7C3121347}"/>
              </a:ext>
            </a:extLst>
          </p:cNvPr>
          <p:cNvSpPr/>
          <p:nvPr/>
        </p:nvSpPr>
        <p:spPr>
          <a:xfrm flipH="1">
            <a:off x="6547532" y="5319920"/>
            <a:ext cx="591127" cy="846666"/>
          </a:xfrm>
          <a:custGeom>
            <a:avLst/>
            <a:gdLst/>
            <a:ahLst/>
            <a:cxnLst/>
            <a:rect l="l" t="t" r="r" b="b"/>
            <a:pathLst>
              <a:path w="630535" h="903110">
                <a:moveTo>
                  <a:pt x="630535" y="0"/>
                </a:moveTo>
                <a:lnTo>
                  <a:pt x="0" y="0"/>
                </a:lnTo>
                <a:lnTo>
                  <a:pt x="0" y="903111"/>
                </a:lnTo>
                <a:lnTo>
                  <a:pt x="630535" y="903111"/>
                </a:lnTo>
                <a:lnTo>
                  <a:pt x="630535"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a:extLst>
              <a:ext uri="{FF2B5EF4-FFF2-40B4-BE49-F238E27FC236}">
                <a16:creationId xmlns:a16="http://schemas.microsoft.com/office/drawing/2014/main" id="{A7FB007A-6F0D-B71B-1312-40A1DC21D3DA}"/>
              </a:ext>
            </a:extLst>
          </p:cNvPr>
          <p:cNvSpPr/>
          <p:nvPr/>
        </p:nvSpPr>
        <p:spPr>
          <a:xfrm rot="-2010425">
            <a:off x="7308801" y="5580566"/>
            <a:ext cx="1845729" cy="1172038"/>
          </a:xfrm>
          <a:custGeom>
            <a:avLst/>
            <a:gdLst/>
            <a:ahLst/>
            <a:cxnLst/>
            <a:rect l="l" t="t" r="r" b="b"/>
            <a:pathLst>
              <a:path w="1968778" h="1250174">
                <a:moveTo>
                  <a:pt x="0" y="0"/>
                </a:moveTo>
                <a:lnTo>
                  <a:pt x="1968779" y="0"/>
                </a:lnTo>
                <a:lnTo>
                  <a:pt x="1968779" y="1250175"/>
                </a:lnTo>
                <a:lnTo>
                  <a:pt x="0" y="125017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a:extLst>
              <a:ext uri="{FF2B5EF4-FFF2-40B4-BE49-F238E27FC236}">
                <a16:creationId xmlns:a16="http://schemas.microsoft.com/office/drawing/2014/main" id="{DFEB985D-B925-71C7-1345-9296A1EE48C5}"/>
              </a:ext>
            </a:extLst>
          </p:cNvPr>
          <p:cNvSpPr/>
          <p:nvPr/>
        </p:nvSpPr>
        <p:spPr>
          <a:xfrm>
            <a:off x="5719947" y="5754481"/>
            <a:ext cx="583287" cy="835438"/>
          </a:xfrm>
          <a:custGeom>
            <a:avLst/>
            <a:gdLst/>
            <a:ahLst/>
            <a:cxnLst/>
            <a:rect l="l" t="t" r="r" b="b"/>
            <a:pathLst>
              <a:path w="622173" h="891134">
                <a:moveTo>
                  <a:pt x="0" y="0"/>
                </a:moveTo>
                <a:lnTo>
                  <a:pt x="622173" y="0"/>
                </a:lnTo>
                <a:lnTo>
                  <a:pt x="622173" y="891134"/>
                </a:lnTo>
                <a:lnTo>
                  <a:pt x="0" y="891134"/>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AutoShape 5">
            <a:extLst>
              <a:ext uri="{FF2B5EF4-FFF2-40B4-BE49-F238E27FC236}">
                <a16:creationId xmlns:a16="http://schemas.microsoft.com/office/drawing/2014/main" id="{4E1F170B-1D82-5EB8-A0DE-B89581696207}"/>
              </a:ext>
            </a:extLst>
          </p:cNvPr>
          <p:cNvSpPr/>
          <p:nvPr/>
        </p:nvSpPr>
        <p:spPr>
          <a:xfrm>
            <a:off x="402704" y="3315805"/>
            <a:ext cx="8338589" cy="0"/>
          </a:xfrm>
          <a:prstGeom prst="line">
            <a:avLst/>
          </a:prstGeom>
          <a:ln w="57150" cap="flat">
            <a:solidFill>
              <a:srgbClr val="C9E265"/>
            </a:solidFill>
            <a:prstDash val="sysDot"/>
            <a:headEnd type="triangle" w="lg" len="med"/>
            <a:tailEnd type="triangle" w="lg" len="med"/>
          </a:ln>
        </p:spPr>
        <p:txBody>
          <a:bodyPr/>
          <a:lstStyle/>
          <a:p>
            <a:endParaRPr lang="en-US"/>
          </a:p>
        </p:txBody>
      </p:sp>
      <p:sp>
        <p:nvSpPr>
          <p:cNvPr id="7" name="TextBox 7">
            <a:extLst>
              <a:ext uri="{FF2B5EF4-FFF2-40B4-BE49-F238E27FC236}">
                <a16:creationId xmlns:a16="http://schemas.microsoft.com/office/drawing/2014/main" id="{932F1F77-0DE9-2F71-24C7-66BDB0A4E0BD}"/>
              </a:ext>
            </a:extLst>
          </p:cNvPr>
          <p:cNvSpPr txBox="1"/>
          <p:nvPr/>
        </p:nvSpPr>
        <p:spPr>
          <a:xfrm>
            <a:off x="-433729" y="1390062"/>
            <a:ext cx="10011453" cy="1826077"/>
          </a:xfrm>
          <a:prstGeom prst="rect">
            <a:avLst/>
          </a:prstGeom>
        </p:spPr>
        <p:txBody>
          <a:bodyPr lIns="0" tIns="0" rIns="0" bIns="0" rtlCol="0" anchor="t">
            <a:spAutoFit/>
          </a:bodyPr>
          <a:lstStyle/>
          <a:p>
            <a:pPr algn="ctr" defTabSz="857250">
              <a:lnSpc>
                <a:spcPts val="6694"/>
              </a:lnSpc>
              <a:buClrTx/>
            </a:pPr>
            <a:r>
              <a:rPr lang="en-US" sz="8800" kern="1200" dirty="0">
                <a:solidFill>
                  <a:srgbClr val="FF914D"/>
                </a:solidFill>
                <a:latin typeface="Caveat Brush" pitchFamily="2" charset="0"/>
                <a:ea typeface="+mn-ea"/>
                <a:cs typeface="+mn-cs"/>
              </a:rPr>
              <a:t>Connection Before Content </a:t>
            </a:r>
          </a:p>
        </p:txBody>
      </p:sp>
      <p:sp>
        <p:nvSpPr>
          <p:cNvPr id="9" name="Freeform 13">
            <a:extLst>
              <a:ext uri="{FF2B5EF4-FFF2-40B4-BE49-F238E27FC236}">
                <a16:creationId xmlns:a16="http://schemas.microsoft.com/office/drawing/2014/main" id="{D5B59BFA-C1B8-4D51-A1DF-C659B266A324}"/>
              </a:ext>
            </a:extLst>
          </p:cNvPr>
          <p:cNvSpPr/>
          <p:nvPr/>
        </p:nvSpPr>
        <p:spPr>
          <a:xfrm rot="11118875">
            <a:off x="7136234" y="-1246841"/>
            <a:ext cx="2626831" cy="2180270"/>
          </a:xfrm>
          <a:custGeom>
            <a:avLst/>
            <a:gdLst/>
            <a:ahLst/>
            <a:cxnLst/>
            <a:rect l="l" t="t" r="r" b="b"/>
            <a:pathLst>
              <a:path w="2801953" h="2325621">
                <a:moveTo>
                  <a:pt x="0" y="0"/>
                </a:moveTo>
                <a:lnTo>
                  <a:pt x="2801952" y="0"/>
                </a:lnTo>
                <a:lnTo>
                  <a:pt x="2801952" y="2325621"/>
                </a:lnTo>
                <a:lnTo>
                  <a:pt x="0" y="2325621"/>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0" name="Freeform 7">
            <a:extLst>
              <a:ext uri="{FF2B5EF4-FFF2-40B4-BE49-F238E27FC236}">
                <a16:creationId xmlns:a16="http://schemas.microsoft.com/office/drawing/2014/main" id="{67B6D9B5-A823-0259-2B67-4CB1AD64FDA1}"/>
              </a:ext>
            </a:extLst>
          </p:cNvPr>
          <p:cNvSpPr/>
          <p:nvPr/>
        </p:nvSpPr>
        <p:spPr>
          <a:xfrm>
            <a:off x="8449650" y="738043"/>
            <a:ext cx="583287" cy="835438"/>
          </a:xfrm>
          <a:custGeom>
            <a:avLst/>
            <a:gdLst/>
            <a:ahLst/>
            <a:cxnLst/>
            <a:rect l="l" t="t" r="r" b="b"/>
            <a:pathLst>
              <a:path w="622173" h="891134">
                <a:moveTo>
                  <a:pt x="0" y="0"/>
                </a:moveTo>
                <a:lnTo>
                  <a:pt x="622173" y="0"/>
                </a:lnTo>
                <a:lnTo>
                  <a:pt x="622173" y="891133"/>
                </a:lnTo>
                <a:lnTo>
                  <a:pt x="0" y="891133"/>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Freeform 9">
            <a:extLst>
              <a:ext uri="{FF2B5EF4-FFF2-40B4-BE49-F238E27FC236}">
                <a16:creationId xmlns:a16="http://schemas.microsoft.com/office/drawing/2014/main" id="{760F2C33-E0C8-5CAF-861F-F356B50CF170}"/>
              </a:ext>
            </a:extLst>
          </p:cNvPr>
          <p:cNvSpPr/>
          <p:nvPr/>
        </p:nvSpPr>
        <p:spPr>
          <a:xfrm rot="7639464">
            <a:off x="-910711" y="-1133301"/>
            <a:ext cx="2626831" cy="2180270"/>
          </a:xfrm>
          <a:custGeom>
            <a:avLst/>
            <a:gdLst/>
            <a:ahLst/>
            <a:cxnLst/>
            <a:rect l="l" t="t" r="r" b="b"/>
            <a:pathLst>
              <a:path w="2801953" h="2325621">
                <a:moveTo>
                  <a:pt x="0" y="0"/>
                </a:moveTo>
                <a:lnTo>
                  <a:pt x="2801952" y="0"/>
                </a:lnTo>
                <a:lnTo>
                  <a:pt x="2801952" y="2325621"/>
                </a:lnTo>
                <a:lnTo>
                  <a:pt x="0" y="2325621"/>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2" name="Freeform 8">
            <a:extLst>
              <a:ext uri="{FF2B5EF4-FFF2-40B4-BE49-F238E27FC236}">
                <a16:creationId xmlns:a16="http://schemas.microsoft.com/office/drawing/2014/main" id="{6D4F52E7-FBCD-C14B-A2B0-F8CBE80B2874}"/>
              </a:ext>
            </a:extLst>
          </p:cNvPr>
          <p:cNvSpPr/>
          <p:nvPr/>
        </p:nvSpPr>
        <p:spPr>
          <a:xfrm>
            <a:off x="1195184" y="161157"/>
            <a:ext cx="526936" cy="622358"/>
          </a:xfrm>
          <a:custGeom>
            <a:avLst/>
            <a:gdLst/>
            <a:ahLst/>
            <a:cxnLst/>
            <a:rect l="l" t="t" r="r" b="b"/>
            <a:pathLst>
              <a:path w="463487" h="663848">
                <a:moveTo>
                  <a:pt x="0" y="0"/>
                </a:moveTo>
                <a:lnTo>
                  <a:pt x="463486" y="0"/>
                </a:lnTo>
                <a:lnTo>
                  <a:pt x="463486" y="663848"/>
                </a:lnTo>
                <a:lnTo>
                  <a:pt x="0" y="66384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TextBox 12">
            <a:extLst>
              <a:ext uri="{FF2B5EF4-FFF2-40B4-BE49-F238E27FC236}">
                <a16:creationId xmlns:a16="http://schemas.microsoft.com/office/drawing/2014/main" id="{00769A76-D734-BAD2-4F0A-10A1EF32F4D3}"/>
              </a:ext>
            </a:extLst>
          </p:cNvPr>
          <p:cNvSpPr txBox="1"/>
          <p:nvPr/>
        </p:nvSpPr>
        <p:spPr>
          <a:xfrm>
            <a:off x="897595" y="3648461"/>
            <a:ext cx="7552054" cy="1846659"/>
          </a:xfrm>
          <a:prstGeom prst="rect">
            <a:avLst/>
          </a:prstGeom>
        </p:spPr>
        <p:txBody>
          <a:bodyPr wrap="square" lIns="0" tIns="0" rIns="0" bIns="0" rtlCol="0" anchor="t">
            <a:spAutoFit/>
          </a:bodyPr>
          <a:lstStyle/>
          <a:p>
            <a:pPr algn="ctr">
              <a:buClr>
                <a:schemeClr val="dk1"/>
              </a:buClr>
              <a:buSzPts val="2800"/>
            </a:pPr>
            <a:r>
              <a:rPr lang="en-US" sz="4000" dirty="0">
                <a:solidFill>
                  <a:schemeClr val="dk1"/>
                </a:solidFill>
                <a:latin typeface="Caveat Brush" pitchFamily="2" charset="0"/>
                <a:ea typeface="Calibri"/>
                <a:cs typeface="Calibri"/>
                <a:sym typeface="Calibri"/>
              </a:rPr>
              <a:t>No one cares how much you know, </a:t>
            </a:r>
          </a:p>
          <a:p>
            <a:pPr algn="ctr">
              <a:buClr>
                <a:schemeClr val="dk1"/>
              </a:buClr>
              <a:buSzPts val="2800"/>
            </a:pPr>
            <a:r>
              <a:rPr lang="en-US" sz="4000" dirty="0">
                <a:solidFill>
                  <a:schemeClr val="dk1"/>
                </a:solidFill>
                <a:latin typeface="Caveat Brush" pitchFamily="2" charset="0"/>
                <a:ea typeface="Calibri"/>
                <a:cs typeface="Calibri"/>
                <a:sym typeface="Calibri"/>
              </a:rPr>
              <a:t>until they know how much you care.</a:t>
            </a:r>
          </a:p>
          <a:p>
            <a:pPr algn="ctr">
              <a:buClr>
                <a:schemeClr val="dk1"/>
              </a:buClr>
              <a:buSzPts val="2800"/>
            </a:pPr>
            <a:r>
              <a:rPr lang="en-US" sz="4000" kern="1200" dirty="0">
                <a:solidFill>
                  <a:schemeClr val="dk1"/>
                </a:solidFill>
                <a:latin typeface="Caveat Brush" pitchFamily="2" charset="0"/>
                <a:ea typeface="Calibri"/>
                <a:cs typeface="Calibri"/>
                <a:sym typeface="Calibri"/>
              </a:rPr>
              <a:t>- Theodore Roosevelt</a:t>
            </a:r>
            <a:endParaRPr lang="en-US" sz="4000" kern="1200" dirty="0">
              <a:latin typeface="Caveat Brush" pitchFamily="2" charset="0"/>
              <a:ea typeface="+mn-ea"/>
              <a:cs typeface="+mn-cs"/>
            </a:endParaRPr>
          </a:p>
        </p:txBody>
      </p:sp>
    </p:spTree>
    <p:extLst>
      <p:ext uri="{BB962C8B-B14F-4D97-AF65-F5344CB8AC3E}">
        <p14:creationId xmlns:p14="http://schemas.microsoft.com/office/powerpoint/2010/main" val="25573506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8220F9-EA05-7F7F-8D58-B0BE6E08C1A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838BA80E-719E-A571-B0D3-720744512A5D}"/>
              </a:ext>
            </a:extLst>
          </p:cNvPr>
          <p:cNvSpPr/>
          <p:nvPr/>
        </p:nvSpPr>
        <p:spPr>
          <a:xfrm flipH="1">
            <a:off x="8601082" y="5229813"/>
            <a:ext cx="527036" cy="746118"/>
          </a:xfrm>
          <a:custGeom>
            <a:avLst/>
            <a:gdLst/>
            <a:ahLst/>
            <a:cxnLst/>
            <a:rect l="l" t="t" r="r" b="b"/>
            <a:pathLst>
              <a:path w="630535" h="903110">
                <a:moveTo>
                  <a:pt x="630535" y="0"/>
                </a:moveTo>
                <a:lnTo>
                  <a:pt x="0" y="0"/>
                </a:lnTo>
                <a:lnTo>
                  <a:pt x="0" y="903111"/>
                </a:lnTo>
                <a:lnTo>
                  <a:pt x="630535" y="903111"/>
                </a:lnTo>
                <a:lnTo>
                  <a:pt x="630535"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a:extLst>
              <a:ext uri="{FF2B5EF4-FFF2-40B4-BE49-F238E27FC236}">
                <a16:creationId xmlns:a16="http://schemas.microsoft.com/office/drawing/2014/main" id="{5655CA50-8806-32E9-9FBF-6760BD25FF6C}"/>
              </a:ext>
            </a:extLst>
          </p:cNvPr>
          <p:cNvSpPr/>
          <p:nvPr/>
        </p:nvSpPr>
        <p:spPr>
          <a:xfrm>
            <a:off x="8367734" y="6083291"/>
            <a:ext cx="527036" cy="615688"/>
          </a:xfrm>
          <a:custGeom>
            <a:avLst/>
            <a:gdLst/>
            <a:ahLst/>
            <a:cxnLst/>
            <a:rect l="l" t="t" r="r" b="b"/>
            <a:pathLst>
              <a:path w="622173" h="891134">
                <a:moveTo>
                  <a:pt x="0" y="0"/>
                </a:moveTo>
                <a:lnTo>
                  <a:pt x="622173" y="0"/>
                </a:lnTo>
                <a:lnTo>
                  <a:pt x="622173" y="891134"/>
                </a:lnTo>
                <a:lnTo>
                  <a:pt x="0" y="89113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5" name="AutoShape 5">
            <a:extLst>
              <a:ext uri="{FF2B5EF4-FFF2-40B4-BE49-F238E27FC236}">
                <a16:creationId xmlns:a16="http://schemas.microsoft.com/office/drawing/2014/main" id="{005DDFA0-B6CA-D437-B552-9E7A79B697BD}"/>
              </a:ext>
            </a:extLst>
          </p:cNvPr>
          <p:cNvSpPr/>
          <p:nvPr/>
        </p:nvSpPr>
        <p:spPr>
          <a:xfrm>
            <a:off x="402703" y="1046807"/>
            <a:ext cx="8338589" cy="0"/>
          </a:xfrm>
          <a:prstGeom prst="line">
            <a:avLst/>
          </a:prstGeom>
          <a:ln w="57150" cap="flat">
            <a:solidFill>
              <a:srgbClr val="C9E265"/>
            </a:solidFill>
            <a:prstDash val="sysDot"/>
            <a:headEnd type="triangle" w="lg" len="med"/>
            <a:tailEnd type="triangle" w="lg" len="med"/>
          </a:ln>
        </p:spPr>
        <p:txBody>
          <a:bodyPr/>
          <a:lstStyle/>
          <a:p>
            <a:endParaRPr lang="en-US"/>
          </a:p>
        </p:txBody>
      </p:sp>
      <p:sp>
        <p:nvSpPr>
          <p:cNvPr id="7" name="TextBox 7">
            <a:extLst>
              <a:ext uri="{FF2B5EF4-FFF2-40B4-BE49-F238E27FC236}">
                <a16:creationId xmlns:a16="http://schemas.microsoft.com/office/drawing/2014/main" id="{B919E97D-9B9E-5A56-26E6-7810F188960E}"/>
              </a:ext>
            </a:extLst>
          </p:cNvPr>
          <p:cNvSpPr txBox="1"/>
          <p:nvPr/>
        </p:nvSpPr>
        <p:spPr>
          <a:xfrm>
            <a:off x="-1" y="165427"/>
            <a:ext cx="9144000" cy="818879"/>
          </a:xfrm>
          <a:prstGeom prst="rect">
            <a:avLst/>
          </a:prstGeom>
        </p:spPr>
        <p:txBody>
          <a:bodyPr wrap="square" lIns="0" tIns="0" rIns="0" bIns="0" rtlCol="0" anchor="t">
            <a:spAutoFit/>
          </a:bodyPr>
          <a:lstStyle/>
          <a:p>
            <a:pPr algn="ctr" defTabSz="857250">
              <a:lnSpc>
                <a:spcPts val="6000"/>
              </a:lnSpc>
              <a:buClrTx/>
            </a:pPr>
            <a:r>
              <a:rPr lang="en-US" sz="6600" kern="1200" dirty="0">
                <a:solidFill>
                  <a:srgbClr val="FF914D"/>
                </a:solidFill>
                <a:latin typeface="Caveat Brush" pitchFamily="2" charset="0"/>
                <a:ea typeface="+mn-ea"/>
                <a:cs typeface="+mn-cs"/>
              </a:rPr>
              <a:t>Friendly Reminders </a:t>
            </a:r>
          </a:p>
        </p:txBody>
      </p:sp>
      <p:sp>
        <p:nvSpPr>
          <p:cNvPr id="6" name="TextBox 12">
            <a:extLst>
              <a:ext uri="{FF2B5EF4-FFF2-40B4-BE49-F238E27FC236}">
                <a16:creationId xmlns:a16="http://schemas.microsoft.com/office/drawing/2014/main" id="{0501C800-5C47-6AA2-F3CF-01266DD97323}"/>
              </a:ext>
            </a:extLst>
          </p:cNvPr>
          <p:cNvSpPr txBox="1"/>
          <p:nvPr/>
        </p:nvSpPr>
        <p:spPr>
          <a:xfrm>
            <a:off x="249230" y="1159001"/>
            <a:ext cx="8725415" cy="5539978"/>
          </a:xfrm>
          <a:prstGeom prst="rect">
            <a:avLst/>
          </a:prstGeom>
        </p:spPr>
        <p:txBody>
          <a:bodyPr wrap="square" lIns="0" tIns="0" rIns="0" bIns="0" rtlCol="0" anchor="t">
            <a:spAutoFit/>
          </a:bodyPr>
          <a:lstStyle/>
          <a:p>
            <a:pPr marL="342900" indent="-342900">
              <a:buClr>
                <a:schemeClr val="dk1"/>
              </a:buClr>
              <a:buSzPts val="2800"/>
              <a:buFont typeface="Arial"/>
              <a:buChar char="•"/>
            </a:pPr>
            <a:r>
              <a:rPr lang="en-US" sz="3000" kern="1200" dirty="0">
                <a:solidFill>
                  <a:schemeClr val="accent6"/>
                </a:solidFill>
                <a:latin typeface="Caveat Brush" pitchFamily="2" charset="0"/>
                <a:ea typeface="Calibri"/>
                <a:cs typeface="Calibri"/>
                <a:sym typeface="Calibri"/>
                <a:hlinkClick r:id="rId5">
                  <a:extLst>
                    <a:ext uri="{A12FA001-AC4F-418D-AE19-62706E023703}">
                      <ahyp:hlinkClr xmlns:ahyp="http://schemas.microsoft.com/office/drawing/2018/hyperlinkcolor" val="tx"/>
                    </a:ext>
                  </a:extLst>
                </a:hlinkClick>
              </a:rPr>
              <a:t>www.justbreathein.org</a:t>
            </a:r>
            <a:r>
              <a:rPr lang="en-US" sz="3000" kern="1200" dirty="0">
                <a:solidFill>
                  <a:schemeClr val="accent6"/>
                </a:solidFill>
                <a:latin typeface="Caveat Brush" pitchFamily="2" charset="0"/>
                <a:ea typeface="Calibri"/>
                <a:cs typeface="Calibri"/>
                <a:sym typeface="Calibri"/>
              </a:rPr>
              <a:t> </a:t>
            </a:r>
            <a:r>
              <a:rPr lang="en-US" sz="3000" kern="1200" dirty="0">
                <a:solidFill>
                  <a:schemeClr val="dk1"/>
                </a:solidFill>
                <a:latin typeface="Caveat Brush" pitchFamily="2" charset="0"/>
                <a:ea typeface="Calibri"/>
                <a:cs typeface="Calibri"/>
                <a:sym typeface="Calibri"/>
              </a:rPr>
              <a:t>Your Go-To Source for Info</a:t>
            </a:r>
          </a:p>
          <a:p>
            <a:pPr marL="342900" indent="-342900">
              <a:buClr>
                <a:schemeClr val="dk1"/>
              </a:buClr>
              <a:buSzPts val="2800"/>
              <a:buFont typeface="Arial"/>
              <a:buChar char="•"/>
            </a:pPr>
            <a:r>
              <a:rPr lang="en-US" sz="3000" kern="1200" dirty="0">
                <a:solidFill>
                  <a:schemeClr val="dk1"/>
                </a:solidFill>
                <a:latin typeface="Caveat Brush" pitchFamily="2" charset="0"/>
                <a:ea typeface="Calibri"/>
                <a:cs typeface="Calibri"/>
                <a:sym typeface="Calibri"/>
              </a:rPr>
              <a:t>FOR PARTNERS Webpage - for the Breathe Partners you train</a:t>
            </a:r>
          </a:p>
          <a:p>
            <a:pPr marL="342900" indent="-342900">
              <a:buClr>
                <a:schemeClr val="dk1"/>
              </a:buClr>
              <a:buSzPts val="2800"/>
              <a:buFont typeface="Arial"/>
              <a:buChar char="•"/>
            </a:pPr>
            <a:r>
              <a:rPr lang="en-US" sz="3000" kern="1200" dirty="0">
                <a:solidFill>
                  <a:schemeClr val="dk1"/>
                </a:solidFill>
                <a:latin typeface="Caveat Brush" pitchFamily="2" charset="0"/>
                <a:ea typeface="Calibri"/>
                <a:cs typeface="Calibri"/>
                <a:sym typeface="Calibri"/>
              </a:rPr>
              <a:t>FOR PARENTS Webpage - where Parents/Caregivers should be directed</a:t>
            </a:r>
          </a:p>
          <a:p>
            <a:pPr marL="342900" indent="-342900">
              <a:buClr>
                <a:schemeClr val="dk1"/>
              </a:buClr>
              <a:buSzPts val="2800"/>
              <a:buFont typeface="Arial"/>
              <a:buChar char="•"/>
            </a:pPr>
            <a:r>
              <a:rPr lang="en-US" sz="3000" kern="1200" dirty="0">
                <a:solidFill>
                  <a:schemeClr val="dk1"/>
                </a:solidFill>
                <a:latin typeface="Caveat Brush" pitchFamily="2" charset="0"/>
                <a:ea typeface="Calibri"/>
                <a:cs typeface="Calibri"/>
                <a:sym typeface="Calibri"/>
              </a:rPr>
              <a:t>The Foundation of Breathe is still Annual Staff Trainings</a:t>
            </a:r>
          </a:p>
          <a:p>
            <a:pPr marL="342900" indent="-342900">
              <a:buClr>
                <a:schemeClr val="dk1"/>
              </a:buClr>
              <a:buSzPts val="2800"/>
              <a:buFont typeface="Arial"/>
              <a:buChar char="•"/>
            </a:pPr>
            <a:r>
              <a:rPr lang="en-US" sz="3000" kern="1200" dirty="0">
                <a:solidFill>
                  <a:schemeClr val="dk1"/>
                </a:solidFill>
                <a:latin typeface="Caveat Brush" pitchFamily="2" charset="0"/>
                <a:ea typeface="Calibri"/>
                <a:cs typeface="Calibri"/>
                <a:sym typeface="Calibri"/>
              </a:rPr>
              <a:t>Complete Breathe Training Notification Form for ALL Breathe presentations </a:t>
            </a:r>
            <a:r>
              <a:rPr lang="en-US" sz="2400" kern="1200" dirty="0">
                <a:solidFill>
                  <a:schemeClr val="dk1"/>
                </a:solidFill>
                <a:latin typeface="Caveat Brush" pitchFamily="2" charset="0"/>
                <a:ea typeface="Calibri"/>
                <a:cs typeface="Calibri"/>
                <a:sym typeface="Calibri"/>
              </a:rPr>
              <a:t>(Initial, Refresher, Teaser, &amp; Parent–gets star on the map!)</a:t>
            </a:r>
            <a:endParaRPr lang="en-US" sz="3000" dirty="0">
              <a:solidFill>
                <a:schemeClr val="dk1"/>
              </a:solidFill>
              <a:latin typeface="Caveat Brush" pitchFamily="2" charset="0"/>
              <a:ea typeface="Calibri"/>
              <a:cs typeface="Calibri"/>
              <a:sym typeface="Calibri"/>
            </a:endParaRPr>
          </a:p>
          <a:p>
            <a:pPr marL="342900" indent="-342900">
              <a:buClr>
                <a:schemeClr val="dk1"/>
              </a:buClr>
              <a:buSzPts val="2800"/>
              <a:buFont typeface="Arial"/>
              <a:buChar char="•"/>
            </a:pPr>
            <a:r>
              <a:rPr lang="en-US" sz="3000" kern="1200" dirty="0">
                <a:solidFill>
                  <a:srgbClr val="F98832"/>
                </a:solidFill>
                <a:latin typeface="Caveat Brush" pitchFamily="2" charset="0"/>
                <a:ea typeface="Calibri"/>
                <a:cs typeface="Calibri"/>
                <a:sym typeface="Calibri"/>
              </a:rPr>
              <a:t>Submit sign in sheet AS A WORD DOCUMENT</a:t>
            </a:r>
          </a:p>
          <a:p>
            <a:pPr marL="342900" indent="-342900">
              <a:buClr>
                <a:schemeClr val="dk1"/>
              </a:buClr>
              <a:buSzPts val="2800"/>
              <a:buFont typeface="Arial"/>
              <a:buChar char="•"/>
            </a:pPr>
            <a:r>
              <a:rPr lang="en-US" sz="3000" kern="1200" dirty="0">
                <a:solidFill>
                  <a:schemeClr val="dk1"/>
                </a:solidFill>
                <a:latin typeface="Caveat Brush" pitchFamily="2" charset="0"/>
                <a:ea typeface="Calibri"/>
                <a:cs typeface="Calibri"/>
                <a:sym typeface="Calibri"/>
              </a:rPr>
              <a:t>Remind training participants about 1 month follow up – monthly $25 gift card drawing!</a:t>
            </a:r>
          </a:p>
          <a:p>
            <a:pPr marL="342900" indent="-342900">
              <a:buClr>
                <a:schemeClr val="dk1"/>
              </a:buClr>
              <a:buSzPts val="2800"/>
              <a:buFont typeface="Arial"/>
              <a:buChar char="•"/>
            </a:pPr>
            <a:r>
              <a:rPr lang="en-US" sz="3000" kern="1200" dirty="0">
                <a:solidFill>
                  <a:schemeClr val="dk1"/>
                </a:solidFill>
                <a:latin typeface="Caveat Brush" pitchFamily="2" charset="0"/>
                <a:ea typeface="Calibri"/>
                <a:cs typeface="Calibri"/>
                <a:sym typeface="Calibri"/>
              </a:rPr>
              <a:t>Breathe Facebook Group - Timely Updates &amp; Ideas </a:t>
            </a:r>
          </a:p>
          <a:p>
            <a:pPr marL="342900" indent="-342900">
              <a:buClr>
                <a:schemeClr val="dk1"/>
              </a:buClr>
              <a:buSzPts val="2800"/>
              <a:buFont typeface="Arial"/>
              <a:buChar char="•"/>
            </a:pPr>
            <a:r>
              <a:rPr lang="en-US" sz="3000" dirty="0">
                <a:solidFill>
                  <a:schemeClr val="dk1"/>
                </a:solidFill>
                <a:latin typeface="Caveat Brush" pitchFamily="2" charset="0"/>
                <a:ea typeface="Calibri"/>
                <a:cs typeface="Calibri"/>
                <a:sym typeface="Calibri"/>
              </a:rPr>
              <a:t>HEP is here for Technical Assistance &amp; Evaluation Support</a:t>
            </a:r>
            <a:endParaRPr lang="en-US" sz="3000" kern="1200" dirty="0">
              <a:solidFill>
                <a:schemeClr val="dk1"/>
              </a:solidFill>
              <a:latin typeface="Caveat Brush" pitchFamily="2" charset="0"/>
              <a:ea typeface="Calibri"/>
              <a:cs typeface="Calibri"/>
              <a:sym typeface="Calibri"/>
            </a:endParaRPr>
          </a:p>
        </p:txBody>
      </p:sp>
    </p:spTree>
    <p:extLst>
      <p:ext uri="{BB962C8B-B14F-4D97-AF65-F5344CB8AC3E}">
        <p14:creationId xmlns:p14="http://schemas.microsoft.com/office/powerpoint/2010/main" val="1366545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anim calcmode="lin" valueType="num">
                                      <p:cBhvr additive="base">
                                        <p:cTn id="13"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3" end="3"/>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6">
                                            <p:txEl>
                                              <p:pRg st="4" end="4"/>
                                            </p:txEl>
                                          </p:spTgt>
                                        </p:tgtEl>
                                        <p:attrNameLst>
                                          <p:attrName>style.visibility</p:attrName>
                                        </p:attrNameLst>
                                      </p:cBhvr>
                                      <p:to>
                                        <p:strVal val="visible"/>
                                      </p:to>
                                    </p:set>
                                    <p:anim calcmode="lin" valueType="num">
                                      <p:cBhvr additive="base">
                                        <p:cTn id="17"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6">
                                            <p:txEl>
                                              <p:pRg st="5" end="5"/>
                                            </p:txEl>
                                          </p:spTgt>
                                        </p:tgtEl>
                                        <p:attrNameLst>
                                          <p:attrName>style.visibility</p:attrName>
                                        </p:attrNameLst>
                                      </p:cBhvr>
                                      <p:to>
                                        <p:strVal val="visible"/>
                                      </p:to>
                                    </p:set>
                                    <p:anim calcmode="lin" valueType="num">
                                      <p:cBhvr additive="base">
                                        <p:cTn id="23"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6">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6">
                                            <p:txEl>
                                              <p:pRg st="6" end="6"/>
                                            </p:txEl>
                                          </p:spTgt>
                                        </p:tgtEl>
                                        <p:attrNameLst>
                                          <p:attrName>style.visibility</p:attrName>
                                        </p:attrNameLst>
                                      </p:cBhvr>
                                      <p:to>
                                        <p:strVal val="visible"/>
                                      </p:to>
                                    </p:set>
                                    <p:anim calcmode="lin" valueType="num">
                                      <p:cBhvr additive="base">
                                        <p:cTn id="29"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6">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6">
                                            <p:txEl>
                                              <p:pRg st="7" end="7"/>
                                            </p:txEl>
                                          </p:spTgt>
                                        </p:tgtEl>
                                        <p:attrNameLst>
                                          <p:attrName>style.visibility</p:attrName>
                                        </p:attrNameLst>
                                      </p:cBhvr>
                                      <p:to>
                                        <p:strVal val="visible"/>
                                      </p:to>
                                    </p:set>
                                    <p:animEffect transition="in" filter="fade">
                                      <p:cBhvr>
                                        <p:cTn id="35" dur="1000"/>
                                        <p:tgtEl>
                                          <p:spTgt spid="6">
                                            <p:txEl>
                                              <p:pRg st="7" end="7"/>
                                            </p:txEl>
                                          </p:spTgt>
                                        </p:tgtEl>
                                      </p:cBhvr>
                                    </p:animEffect>
                                    <p:anim calcmode="lin" valueType="num">
                                      <p:cBhvr>
                                        <p:cTn id="36" dur="1000" fill="hold"/>
                                        <p:tgtEl>
                                          <p:spTgt spid="6">
                                            <p:txEl>
                                              <p:pRg st="7" end="7"/>
                                            </p:txEl>
                                          </p:spTgt>
                                        </p:tgtEl>
                                        <p:attrNameLst>
                                          <p:attrName>ppt_x</p:attrName>
                                        </p:attrNameLst>
                                      </p:cBhvr>
                                      <p:tavLst>
                                        <p:tav tm="0">
                                          <p:val>
                                            <p:strVal val="#ppt_x"/>
                                          </p:val>
                                        </p:tav>
                                        <p:tav tm="100000">
                                          <p:val>
                                            <p:strVal val="#ppt_x"/>
                                          </p:val>
                                        </p:tav>
                                      </p:tavLst>
                                    </p:anim>
                                    <p:anim calcmode="lin" valueType="num">
                                      <p:cBhvr>
                                        <p:cTn id="37" dur="1000" fill="hold"/>
                                        <p:tgtEl>
                                          <p:spTgt spid="6">
                                            <p:txEl>
                                              <p:pRg st="7" end="7"/>
                                            </p:txEl>
                                          </p:spTgt>
                                        </p:tgtEl>
                                        <p:attrNameLst>
                                          <p:attrName>ppt_y</p:attrName>
                                        </p:attrNameLst>
                                      </p:cBhvr>
                                      <p:tavLst>
                                        <p:tav tm="0">
                                          <p:val>
                                            <p:strVal val="#ppt_y+.1"/>
                                          </p:val>
                                        </p:tav>
                                        <p:tav tm="100000">
                                          <p:val>
                                            <p:strVal val="#ppt_y"/>
                                          </p:val>
                                        </p:tav>
                                      </p:tavLst>
                                    </p:anim>
                                  </p:childTnLst>
                                </p:cTn>
                              </p:par>
                              <p:par>
                                <p:cTn id="38" presetID="42" presetClass="entr" presetSubtype="0" fill="hold" nodeType="withEffect">
                                  <p:stCondLst>
                                    <p:cond delay="0"/>
                                  </p:stCondLst>
                                  <p:childTnLst>
                                    <p:set>
                                      <p:cBhvr>
                                        <p:cTn id="39" dur="1" fill="hold">
                                          <p:stCondLst>
                                            <p:cond delay="0"/>
                                          </p:stCondLst>
                                        </p:cTn>
                                        <p:tgtEl>
                                          <p:spTgt spid="6">
                                            <p:txEl>
                                              <p:pRg st="8" end="8"/>
                                            </p:txEl>
                                          </p:spTgt>
                                        </p:tgtEl>
                                        <p:attrNameLst>
                                          <p:attrName>style.visibility</p:attrName>
                                        </p:attrNameLst>
                                      </p:cBhvr>
                                      <p:to>
                                        <p:strVal val="visible"/>
                                      </p:to>
                                    </p:set>
                                    <p:animEffect transition="in" filter="fade">
                                      <p:cBhvr>
                                        <p:cTn id="40" dur="1000"/>
                                        <p:tgtEl>
                                          <p:spTgt spid="6">
                                            <p:txEl>
                                              <p:pRg st="8" end="8"/>
                                            </p:txEl>
                                          </p:spTgt>
                                        </p:tgtEl>
                                      </p:cBhvr>
                                    </p:animEffect>
                                    <p:anim calcmode="lin" valueType="num">
                                      <p:cBhvr>
                                        <p:cTn id="41" dur="1000" fill="hold"/>
                                        <p:tgtEl>
                                          <p:spTgt spid="6">
                                            <p:txEl>
                                              <p:pRg st="8" end="8"/>
                                            </p:txEl>
                                          </p:spTgt>
                                        </p:tgtEl>
                                        <p:attrNameLst>
                                          <p:attrName>ppt_x</p:attrName>
                                        </p:attrNameLst>
                                      </p:cBhvr>
                                      <p:tavLst>
                                        <p:tav tm="0">
                                          <p:val>
                                            <p:strVal val="#ppt_x"/>
                                          </p:val>
                                        </p:tav>
                                        <p:tav tm="100000">
                                          <p:val>
                                            <p:strVal val="#ppt_x"/>
                                          </p:val>
                                        </p:tav>
                                      </p:tavLst>
                                    </p:anim>
                                    <p:anim calcmode="lin" valueType="num">
                                      <p:cBhvr>
                                        <p:cTn id="42" dur="1000" fill="hold"/>
                                        <p:tgtEl>
                                          <p:spTgt spid="6">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6547532" y="5319920"/>
            <a:ext cx="591127" cy="846666"/>
          </a:xfrm>
          <a:custGeom>
            <a:avLst/>
            <a:gdLst/>
            <a:ahLst/>
            <a:cxnLst/>
            <a:rect l="l" t="t" r="r" b="b"/>
            <a:pathLst>
              <a:path w="630535" h="903110">
                <a:moveTo>
                  <a:pt x="630535" y="0"/>
                </a:moveTo>
                <a:lnTo>
                  <a:pt x="0" y="0"/>
                </a:lnTo>
                <a:lnTo>
                  <a:pt x="0" y="903111"/>
                </a:lnTo>
                <a:lnTo>
                  <a:pt x="630535" y="903111"/>
                </a:lnTo>
                <a:lnTo>
                  <a:pt x="630535"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rot="-2010425">
            <a:off x="7308801" y="5580566"/>
            <a:ext cx="1845729" cy="1172038"/>
          </a:xfrm>
          <a:custGeom>
            <a:avLst/>
            <a:gdLst/>
            <a:ahLst/>
            <a:cxnLst/>
            <a:rect l="l" t="t" r="r" b="b"/>
            <a:pathLst>
              <a:path w="1968778" h="1250174">
                <a:moveTo>
                  <a:pt x="0" y="0"/>
                </a:moveTo>
                <a:lnTo>
                  <a:pt x="1968779" y="0"/>
                </a:lnTo>
                <a:lnTo>
                  <a:pt x="1968779" y="1250175"/>
                </a:lnTo>
                <a:lnTo>
                  <a:pt x="0" y="125017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p:cNvSpPr/>
          <p:nvPr/>
        </p:nvSpPr>
        <p:spPr>
          <a:xfrm>
            <a:off x="5719947" y="5754481"/>
            <a:ext cx="583287" cy="835438"/>
          </a:xfrm>
          <a:custGeom>
            <a:avLst/>
            <a:gdLst/>
            <a:ahLst/>
            <a:cxnLst/>
            <a:rect l="l" t="t" r="r" b="b"/>
            <a:pathLst>
              <a:path w="622173" h="891134">
                <a:moveTo>
                  <a:pt x="0" y="0"/>
                </a:moveTo>
                <a:lnTo>
                  <a:pt x="622173" y="0"/>
                </a:lnTo>
                <a:lnTo>
                  <a:pt x="622173" y="891134"/>
                </a:lnTo>
                <a:lnTo>
                  <a:pt x="0" y="891134"/>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AutoShape 5"/>
          <p:cNvSpPr/>
          <p:nvPr/>
        </p:nvSpPr>
        <p:spPr>
          <a:xfrm>
            <a:off x="402705" y="3622166"/>
            <a:ext cx="8338589" cy="0"/>
          </a:xfrm>
          <a:prstGeom prst="line">
            <a:avLst/>
          </a:prstGeom>
          <a:ln w="57150" cap="flat">
            <a:solidFill>
              <a:srgbClr val="C9E265"/>
            </a:solidFill>
            <a:prstDash val="sysDot"/>
            <a:headEnd type="triangle" w="lg" len="med"/>
            <a:tailEnd type="triangle" w="lg" len="med"/>
          </a:ln>
        </p:spPr>
        <p:txBody>
          <a:bodyPr/>
          <a:lstStyle/>
          <a:p>
            <a:endParaRPr lang="en-US"/>
          </a:p>
        </p:txBody>
      </p:sp>
      <p:sp>
        <p:nvSpPr>
          <p:cNvPr id="7" name="TextBox 7"/>
          <p:cNvSpPr txBox="1"/>
          <p:nvPr/>
        </p:nvSpPr>
        <p:spPr>
          <a:xfrm>
            <a:off x="-433728" y="2596723"/>
            <a:ext cx="10011453" cy="966868"/>
          </a:xfrm>
          <a:prstGeom prst="rect">
            <a:avLst/>
          </a:prstGeom>
        </p:spPr>
        <p:txBody>
          <a:bodyPr lIns="0" tIns="0" rIns="0" bIns="0" rtlCol="0" anchor="t">
            <a:spAutoFit/>
          </a:bodyPr>
          <a:lstStyle/>
          <a:p>
            <a:pPr algn="ctr" defTabSz="857250">
              <a:lnSpc>
                <a:spcPts val="6694"/>
              </a:lnSpc>
              <a:buClrTx/>
            </a:pPr>
            <a:r>
              <a:rPr lang="en-US" sz="8800" kern="1200" dirty="0">
                <a:solidFill>
                  <a:srgbClr val="FF914D"/>
                </a:solidFill>
                <a:latin typeface="Caveat Brush" pitchFamily="2" charset="0"/>
                <a:ea typeface="+mn-ea"/>
                <a:cs typeface="+mn-cs"/>
              </a:rPr>
              <a:t>QUESTIONS?? </a:t>
            </a:r>
          </a:p>
        </p:txBody>
      </p:sp>
      <p:sp>
        <p:nvSpPr>
          <p:cNvPr id="9" name="Freeform 13">
            <a:extLst>
              <a:ext uri="{FF2B5EF4-FFF2-40B4-BE49-F238E27FC236}">
                <a16:creationId xmlns:a16="http://schemas.microsoft.com/office/drawing/2014/main" id="{36CD278D-4043-AC86-7467-02A7F65D488D}"/>
              </a:ext>
            </a:extLst>
          </p:cNvPr>
          <p:cNvSpPr/>
          <p:nvPr/>
        </p:nvSpPr>
        <p:spPr>
          <a:xfrm rot="11118875">
            <a:off x="7136234" y="-1246841"/>
            <a:ext cx="2626831" cy="2180270"/>
          </a:xfrm>
          <a:custGeom>
            <a:avLst/>
            <a:gdLst/>
            <a:ahLst/>
            <a:cxnLst/>
            <a:rect l="l" t="t" r="r" b="b"/>
            <a:pathLst>
              <a:path w="2801953" h="2325621">
                <a:moveTo>
                  <a:pt x="0" y="0"/>
                </a:moveTo>
                <a:lnTo>
                  <a:pt x="2801952" y="0"/>
                </a:lnTo>
                <a:lnTo>
                  <a:pt x="2801952" y="2325621"/>
                </a:lnTo>
                <a:lnTo>
                  <a:pt x="0" y="2325621"/>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0" name="Freeform 7">
            <a:extLst>
              <a:ext uri="{FF2B5EF4-FFF2-40B4-BE49-F238E27FC236}">
                <a16:creationId xmlns:a16="http://schemas.microsoft.com/office/drawing/2014/main" id="{866EB045-AFD7-C773-9D8B-32BF7DF0A5BB}"/>
              </a:ext>
            </a:extLst>
          </p:cNvPr>
          <p:cNvSpPr/>
          <p:nvPr/>
        </p:nvSpPr>
        <p:spPr>
          <a:xfrm>
            <a:off x="8449650" y="738043"/>
            <a:ext cx="583287" cy="835438"/>
          </a:xfrm>
          <a:custGeom>
            <a:avLst/>
            <a:gdLst/>
            <a:ahLst/>
            <a:cxnLst/>
            <a:rect l="l" t="t" r="r" b="b"/>
            <a:pathLst>
              <a:path w="622173" h="891134">
                <a:moveTo>
                  <a:pt x="0" y="0"/>
                </a:moveTo>
                <a:lnTo>
                  <a:pt x="622173" y="0"/>
                </a:lnTo>
                <a:lnTo>
                  <a:pt x="622173" y="891133"/>
                </a:lnTo>
                <a:lnTo>
                  <a:pt x="0" y="891133"/>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Freeform 9">
            <a:extLst>
              <a:ext uri="{FF2B5EF4-FFF2-40B4-BE49-F238E27FC236}">
                <a16:creationId xmlns:a16="http://schemas.microsoft.com/office/drawing/2014/main" id="{E2490254-8087-F447-EB60-62407DDA480B}"/>
              </a:ext>
            </a:extLst>
          </p:cNvPr>
          <p:cNvSpPr/>
          <p:nvPr/>
        </p:nvSpPr>
        <p:spPr>
          <a:xfrm rot="7639464">
            <a:off x="-910711" y="-1133301"/>
            <a:ext cx="2626831" cy="2180270"/>
          </a:xfrm>
          <a:custGeom>
            <a:avLst/>
            <a:gdLst/>
            <a:ahLst/>
            <a:cxnLst/>
            <a:rect l="l" t="t" r="r" b="b"/>
            <a:pathLst>
              <a:path w="2801953" h="2325621">
                <a:moveTo>
                  <a:pt x="0" y="0"/>
                </a:moveTo>
                <a:lnTo>
                  <a:pt x="2801952" y="0"/>
                </a:lnTo>
                <a:lnTo>
                  <a:pt x="2801952" y="2325621"/>
                </a:lnTo>
                <a:lnTo>
                  <a:pt x="0" y="2325621"/>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2" name="Freeform 8">
            <a:extLst>
              <a:ext uri="{FF2B5EF4-FFF2-40B4-BE49-F238E27FC236}">
                <a16:creationId xmlns:a16="http://schemas.microsoft.com/office/drawing/2014/main" id="{F5008D5E-0237-F365-36EB-E2D998B7FDF5}"/>
              </a:ext>
            </a:extLst>
          </p:cNvPr>
          <p:cNvSpPr/>
          <p:nvPr/>
        </p:nvSpPr>
        <p:spPr>
          <a:xfrm>
            <a:off x="1195184" y="161157"/>
            <a:ext cx="526936" cy="622358"/>
          </a:xfrm>
          <a:custGeom>
            <a:avLst/>
            <a:gdLst/>
            <a:ahLst/>
            <a:cxnLst/>
            <a:rect l="l" t="t" r="r" b="b"/>
            <a:pathLst>
              <a:path w="463487" h="663848">
                <a:moveTo>
                  <a:pt x="0" y="0"/>
                </a:moveTo>
                <a:lnTo>
                  <a:pt x="463486" y="0"/>
                </a:lnTo>
                <a:lnTo>
                  <a:pt x="463486" y="663848"/>
                </a:lnTo>
                <a:lnTo>
                  <a:pt x="0" y="66384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Tree>
    <p:extLst>
      <p:ext uri="{BB962C8B-B14F-4D97-AF65-F5344CB8AC3E}">
        <p14:creationId xmlns:p14="http://schemas.microsoft.com/office/powerpoint/2010/main" val="1535446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4D2447-8FA6-39DC-174F-2BBB9DD835A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2C095445-9067-AD11-65EF-0FE0CD9EBA55}"/>
              </a:ext>
            </a:extLst>
          </p:cNvPr>
          <p:cNvSpPr/>
          <p:nvPr/>
        </p:nvSpPr>
        <p:spPr>
          <a:xfrm rot="2191667">
            <a:off x="8263190" y="1162581"/>
            <a:ext cx="863664" cy="548034"/>
          </a:xfrm>
          <a:custGeom>
            <a:avLst/>
            <a:gdLst/>
            <a:ahLst/>
            <a:cxnLst/>
            <a:rect l="l" t="t" r="r" b="b"/>
            <a:pathLst>
              <a:path w="921242" h="584570">
                <a:moveTo>
                  <a:pt x="0" y="0"/>
                </a:moveTo>
                <a:lnTo>
                  <a:pt x="921242" y="0"/>
                </a:lnTo>
                <a:lnTo>
                  <a:pt x="921242" y="584570"/>
                </a:lnTo>
                <a:lnTo>
                  <a:pt x="0" y="58457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a:extLst>
              <a:ext uri="{FF2B5EF4-FFF2-40B4-BE49-F238E27FC236}">
                <a16:creationId xmlns:a16="http://schemas.microsoft.com/office/drawing/2014/main" id="{E95B446C-DB0D-A194-4E3C-81F9D926A036}"/>
              </a:ext>
            </a:extLst>
          </p:cNvPr>
          <p:cNvSpPr/>
          <p:nvPr/>
        </p:nvSpPr>
        <p:spPr>
          <a:xfrm>
            <a:off x="5037422" y="234597"/>
            <a:ext cx="3657600" cy="852221"/>
          </a:xfrm>
          <a:custGeom>
            <a:avLst/>
            <a:gdLst/>
            <a:ahLst/>
            <a:cxnLst/>
            <a:rect l="l" t="t" r="r" b="b"/>
            <a:pathLst>
              <a:path w="3901440" h="909036">
                <a:moveTo>
                  <a:pt x="0" y="0"/>
                </a:moveTo>
                <a:lnTo>
                  <a:pt x="3901440" y="0"/>
                </a:lnTo>
                <a:lnTo>
                  <a:pt x="3901440" y="909035"/>
                </a:lnTo>
                <a:lnTo>
                  <a:pt x="0" y="90903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5" name="Freeform 5">
            <a:extLst>
              <a:ext uri="{FF2B5EF4-FFF2-40B4-BE49-F238E27FC236}">
                <a16:creationId xmlns:a16="http://schemas.microsoft.com/office/drawing/2014/main" id="{352765FC-0A69-D4FB-8F1F-20AD67ED5C06}"/>
              </a:ext>
            </a:extLst>
          </p:cNvPr>
          <p:cNvSpPr/>
          <p:nvPr/>
        </p:nvSpPr>
        <p:spPr>
          <a:xfrm>
            <a:off x="2466727" y="234597"/>
            <a:ext cx="3657600" cy="852221"/>
          </a:xfrm>
          <a:custGeom>
            <a:avLst/>
            <a:gdLst/>
            <a:ahLst/>
            <a:cxnLst/>
            <a:rect l="l" t="t" r="r" b="b"/>
            <a:pathLst>
              <a:path w="3901440" h="909036">
                <a:moveTo>
                  <a:pt x="0" y="0"/>
                </a:moveTo>
                <a:lnTo>
                  <a:pt x="3901440" y="0"/>
                </a:lnTo>
                <a:lnTo>
                  <a:pt x="3901440" y="909035"/>
                </a:lnTo>
                <a:lnTo>
                  <a:pt x="0" y="90903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6" name="Freeform 6">
            <a:extLst>
              <a:ext uri="{FF2B5EF4-FFF2-40B4-BE49-F238E27FC236}">
                <a16:creationId xmlns:a16="http://schemas.microsoft.com/office/drawing/2014/main" id="{6A4BA93D-E13B-E4A1-1B53-8CD5FED1095A}"/>
              </a:ext>
            </a:extLst>
          </p:cNvPr>
          <p:cNvSpPr/>
          <p:nvPr/>
        </p:nvSpPr>
        <p:spPr>
          <a:xfrm>
            <a:off x="380107" y="234597"/>
            <a:ext cx="3657600" cy="852221"/>
          </a:xfrm>
          <a:custGeom>
            <a:avLst/>
            <a:gdLst/>
            <a:ahLst/>
            <a:cxnLst/>
            <a:rect l="l" t="t" r="r" b="b"/>
            <a:pathLst>
              <a:path w="3901440" h="909036">
                <a:moveTo>
                  <a:pt x="0" y="0"/>
                </a:moveTo>
                <a:lnTo>
                  <a:pt x="3901440" y="0"/>
                </a:lnTo>
                <a:lnTo>
                  <a:pt x="3901440" y="909035"/>
                </a:lnTo>
                <a:lnTo>
                  <a:pt x="0" y="90903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7" name="Freeform 7">
            <a:extLst>
              <a:ext uri="{FF2B5EF4-FFF2-40B4-BE49-F238E27FC236}">
                <a16:creationId xmlns:a16="http://schemas.microsoft.com/office/drawing/2014/main" id="{183AFCDA-AFDE-04F3-8FE7-68E0271475B7}"/>
              </a:ext>
            </a:extLst>
          </p:cNvPr>
          <p:cNvSpPr/>
          <p:nvPr/>
        </p:nvSpPr>
        <p:spPr>
          <a:xfrm>
            <a:off x="8458201" y="5213893"/>
            <a:ext cx="583287" cy="835438"/>
          </a:xfrm>
          <a:custGeom>
            <a:avLst/>
            <a:gdLst/>
            <a:ahLst/>
            <a:cxnLst/>
            <a:rect l="l" t="t" r="r" b="b"/>
            <a:pathLst>
              <a:path w="622173" h="891134">
                <a:moveTo>
                  <a:pt x="0" y="0"/>
                </a:moveTo>
                <a:lnTo>
                  <a:pt x="622173" y="0"/>
                </a:lnTo>
                <a:lnTo>
                  <a:pt x="622173" y="891133"/>
                </a:lnTo>
                <a:lnTo>
                  <a:pt x="0" y="891133"/>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8" name="Freeform 8">
            <a:extLst>
              <a:ext uri="{FF2B5EF4-FFF2-40B4-BE49-F238E27FC236}">
                <a16:creationId xmlns:a16="http://schemas.microsoft.com/office/drawing/2014/main" id="{F2F47B17-C6BC-AA4A-054F-121A4F3777CF}"/>
              </a:ext>
            </a:extLst>
          </p:cNvPr>
          <p:cNvSpPr/>
          <p:nvPr/>
        </p:nvSpPr>
        <p:spPr>
          <a:xfrm>
            <a:off x="14461" y="5549842"/>
            <a:ext cx="434519" cy="622358"/>
          </a:xfrm>
          <a:custGeom>
            <a:avLst/>
            <a:gdLst/>
            <a:ahLst/>
            <a:cxnLst/>
            <a:rect l="l" t="t" r="r" b="b"/>
            <a:pathLst>
              <a:path w="463487" h="663848">
                <a:moveTo>
                  <a:pt x="0" y="0"/>
                </a:moveTo>
                <a:lnTo>
                  <a:pt x="463486" y="0"/>
                </a:lnTo>
                <a:lnTo>
                  <a:pt x="463486" y="663848"/>
                </a:lnTo>
                <a:lnTo>
                  <a:pt x="0" y="663848"/>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9" name="Freeform 9">
            <a:extLst>
              <a:ext uri="{FF2B5EF4-FFF2-40B4-BE49-F238E27FC236}">
                <a16:creationId xmlns:a16="http://schemas.microsoft.com/office/drawing/2014/main" id="{F9F6BC22-9636-BAD7-13E8-CC9359087B18}"/>
              </a:ext>
            </a:extLst>
          </p:cNvPr>
          <p:cNvSpPr/>
          <p:nvPr/>
        </p:nvSpPr>
        <p:spPr>
          <a:xfrm>
            <a:off x="-627615" y="6049331"/>
            <a:ext cx="2626831" cy="2180270"/>
          </a:xfrm>
          <a:custGeom>
            <a:avLst/>
            <a:gdLst/>
            <a:ahLst/>
            <a:cxnLst/>
            <a:rect l="l" t="t" r="r" b="b"/>
            <a:pathLst>
              <a:path w="2801953" h="2325621">
                <a:moveTo>
                  <a:pt x="0" y="0"/>
                </a:moveTo>
                <a:lnTo>
                  <a:pt x="2801952" y="0"/>
                </a:lnTo>
                <a:lnTo>
                  <a:pt x="2801952" y="2325621"/>
                </a:lnTo>
                <a:lnTo>
                  <a:pt x="0" y="2325621"/>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0" name="TextBox 10">
            <a:extLst>
              <a:ext uri="{FF2B5EF4-FFF2-40B4-BE49-F238E27FC236}">
                <a16:creationId xmlns:a16="http://schemas.microsoft.com/office/drawing/2014/main" id="{058D9FA5-9FB9-2AB2-4921-3FEA39A61437}"/>
              </a:ext>
            </a:extLst>
          </p:cNvPr>
          <p:cNvSpPr txBox="1"/>
          <p:nvPr/>
        </p:nvSpPr>
        <p:spPr>
          <a:xfrm>
            <a:off x="685801" y="340788"/>
            <a:ext cx="7589594" cy="654025"/>
          </a:xfrm>
          <a:prstGeom prst="rect">
            <a:avLst/>
          </a:prstGeom>
        </p:spPr>
        <p:txBody>
          <a:bodyPr lIns="0" tIns="0" rIns="0" bIns="0" rtlCol="0" anchor="t">
            <a:spAutoFit/>
          </a:bodyPr>
          <a:lstStyle/>
          <a:p>
            <a:pPr algn="ctr" defTabSz="857250">
              <a:lnSpc>
                <a:spcPts val="5057"/>
              </a:lnSpc>
              <a:buClrTx/>
            </a:pPr>
            <a:r>
              <a:rPr lang="en-US" sz="4400" kern="1200" dirty="0">
                <a:solidFill>
                  <a:srgbClr val="F98832"/>
                </a:solidFill>
                <a:latin typeface="Caveat Brush" pitchFamily="2" charset="0"/>
                <a:ea typeface="+mn-ea"/>
                <a:cs typeface="+mn-cs"/>
              </a:rPr>
              <a:t>NEXT STEPS</a:t>
            </a:r>
          </a:p>
        </p:txBody>
      </p:sp>
      <p:sp>
        <p:nvSpPr>
          <p:cNvPr id="11" name="TextBox 11">
            <a:extLst>
              <a:ext uri="{FF2B5EF4-FFF2-40B4-BE49-F238E27FC236}">
                <a16:creationId xmlns:a16="http://schemas.microsoft.com/office/drawing/2014/main" id="{81F5EAE1-7C6B-3E4E-0DD5-E33303EA593B}"/>
              </a:ext>
            </a:extLst>
          </p:cNvPr>
          <p:cNvSpPr txBox="1"/>
          <p:nvPr/>
        </p:nvSpPr>
        <p:spPr>
          <a:xfrm>
            <a:off x="448980" y="1374490"/>
            <a:ext cx="8443853" cy="1045735"/>
          </a:xfrm>
          <a:prstGeom prst="rect">
            <a:avLst/>
          </a:prstGeom>
        </p:spPr>
        <p:txBody>
          <a:bodyPr wrap="square" lIns="0" tIns="0" rIns="0" bIns="0" rtlCol="0" anchor="t">
            <a:spAutoFit/>
          </a:bodyPr>
          <a:lstStyle/>
          <a:p>
            <a:pPr defTabSz="857250">
              <a:lnSpc>
                <a:spcPts val="4560"/>
              </a:lnSpc>
              <a:buClrTx/>
            </a:pPr>
            <a:endParaRPr lang="en-US" sz="3257" kern="1200" dirty="0">
              <a:latin typeface="Caveat Brush" pitchFamily="2" charset="0"/>
              <a:ea typeface="+mn-ea"/>
              <a:cs typeface="+mn-cs"/>
            </a:endParaRPr>
          </a:p>
          <a:p>
            <a:pPr defTabSz="857250">
              <a:lnSpc>
                <a:spcPts val="3904"/>
              </a:lnSpc>
              <a:buClrTx/>
            </a:pPr>
            <a:endParaRPr lang="en-US" sz="2765" kern="1200" dirty="0">
              <a:latin typeface="Atma"/>
              <a:ea typeface="+mn-ea"/>
              <a:cs typeface="+mn-cs"/>
            </a:endParaRPr>
          </a:p>
        </p:txBody>
      </p:sp>
      <p:sp>
        <p:nvSpPr>
          <p:cNvPr id="13" name="Freeform 13">
            <a:extLst>
              <a:ext uri="{FF2B5EF4-FFF2-40B4-BE49-F238E27FC236}">
                <a16:creationId xmlns:a16="http://schemas.microsoft.com/office/drawing/2014/main" id="{E0F8A8C3-B861-7358-9235-3CBDF58388F4}"/>
              </a:ext>
            </a:extLst>
          </p:cNvPr>
          <p:cNvSpPr/>
          <p:nvPr/>
        </p:nvSpPr>
        <p:spPr>
          <a:xfrm>
            <a:off x="7830585" y="5917503"/>
            <a:ext cx="2626831" cy="2180270"/>
          </a:xfrm>
          <a:custGeom>
            <a:avLst/>
            <a:gdLst/>
            <a:ahLst/>
            <a:cxnLst/>
            <a:rect l="l" t="t" r="r" b="b"/>
            <a:pathLst>
              <a:path w="2801953" h="2325621">
                <a:moveTo>
                  <a:pt x="0" y="0"/>
                </a:moveTo>
                <a:lnTo>
                  <a:pt x="2801952" y="0"/>
                </a:lnTo>
                <a:lnTo>
                  <a:pt x="2801952" y="2325621"/>
                </a:lnTo>
                <a:lnTo>
                  <a:pt x="0" y="2325621"/>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3" name="TextBox 12">
            <a:extLst>
              <a:ext uri="{FF2B5EF4-FFF2-40B4-BE49-F238E27FC236}">
                <a16:creationId xmlns:a16="http://schemas.microsoft.com/office/drawing/2014/main" id="{9923D5CF-15C7-FC25-C41F-B7CF782AC6E7}"/>
              </a:ext>
            </a:extLst>
          </p:cNvPr>
          <p:cNvSpPr txBox="1"/>
          <p:nvPr/>
        </p:nvSpPr>
        <p:spPr>
          <a:xfrm>
            <a:off x="380107" y="1408717"/>
            <a:ext cx="8512726" cy="5411481"/>
          </a:xfrm>
          <a:prstGeom prst="rect">
            <a:avLst/>
          </a:prstGeom>
        </p:spPr>
        <p:txBody>
          <a:bodyPr wrap="square" lIns="0" tIns="0" rIns="0" bIns="0" rtlCol="0" anchor="t">
            <a:spAutoFit/>
          </a:bodyPr>
          <a:lstStyle/>
          <a:p>
            <a:pPr marL="457200" indent="-457200">
              <a:buClr>
                <a:schemeClr val="dk1"/>
              </a:buClr>
              <a:buSzPts val="2800"/>
              <a:buFont typeface="Arial" panose="020B0604020202020204" pitchFamily="34" charset="0"/>
              <a:buChar char="•"/>
            </a:pPr>
            <a:r>
              <a:rPr lang="en-US" sz="2800" kern="1200" dirty="0">
                <a:solidFill>
                  <a:schemeClr val="dk1"/>
                </a:solidFill>
                <a:latin typeface="Caveat Brush" pitchFamily="2" charset="0"/>
                <a:ea typeface="Calibri"/>
                <a:cs typeface="Calibri"/>
                <a:sym typeface="Calibri"/>
              </a:rPr>
              <a:t>Review For Parents webpage: justbreathein.org/for-parents/ and complete survey</a:t>
            </a:r>
          </a:p>
          <a:p>
            <a:pPr marL="457200" indent="-457200">
              <a:buClr>
                <a:schemeClr val="dk1"/>
              </a:buClr>
              <a:buSzPts val="2800"/>
              <a:buFont typeface="Arial" panose="020B0604020202020204" pitchFamily="34" charset="0"/>
              <a:buChar char="•"/>
            </a:pPr>
            <a:r>
              <a:rPr lang="en-US" sz="2800" kern="1200" dirty="0">
                <a:solidFill>
                  <a:schemeClr val="dk1"/>
                </a:solidFill>
                <a:latin typeface="Caveat Brush" pitchFamily="2" charset="0"/>
                <a:ea typeface="Calibri"/>
                <a:cs typeface="Calibri"/>
                <a:sym typeface="Calibri"/>
              </a:rPr>
              <a:t>Email </a:t>
            </a:r>
            <a:r>
              <a:rPr lang="en-US" sz="2800" kern="1200" dirty="0">
                <a:solidFill>
                  <a:schemeClr val="dk1"/>
                </a:solidFill>
                <a:latin typeface="Caveat Brush" pitchFamily="2" charset="0"/>
                <a:ea typeface="Calibri"/>
                <a:cs typeface="Calibri"/>
                <a:sym typeface="Calibri"/>
                <a:hlinkClick r:id="rId9"/>
              </a:rPr>
              <a:t>alisonp@healthedpros.org</a:t>
            </a:r>
            <a:r>
              <a:rPr lang="en-US" sz="2800" kern="1200" dirty="0">
                <a:solidFill>
                  <a:schemeClr val="dk1"/>
                </a:solidFill>
                <a:latin typeface="Caveat Brush" pitchFamily="2" charset="0"/>
                <a:ea typeface="Calibri"/>
                <a:cs typeface="Calibri"/>
                <a:sym typeface="Calibri"/>
              </a:rPr>
              <a:t> if you would like personalized For Parents flyer/cards </a:t>
            </a:r>
          </a:p>
          <a:p>
            <a:pPr marL="457200" indent="-457200">
              <a:buClr>
                <a:schemeClr val="dk1"/>
              </a:buClr>
              <a:buSzPts val="2800"/>
              <a:buFont typeface="Arial" panose="020B0604020202020204" pitchFamily="34" charset="0"/>
              <a:buChar char="•"/>
            </a:pPr>
            <a:r>
              <a:rPr lang="en-US" sz="2800" kern="1200" dirty="0">
                <a:solidFill>
                  <a:schemeClr val="dk1"/>
                </a:solidFill>
                <a:latin typeface="Caveat Brush" pitchFamily="2" charset="0"/>
                <a:ea typeface="Calibri"/>
                <a:cs typeface="Calibri"/>
                <a:sym typeface="Calibri"/>
              </a:rPr>
              <a:t>Promote For Parents webpage and use Breathe resources at events/presentations</a:t>
            </a:r>
          </a:p>
          <a:p>
            <a:pPr marL="457200" indent="-457200">
              <a:buClr>
                <a:schemeClr val="dk1"/>
              </a:buClr>
              <a:buSzPts val="2800"/>
              <a:buFont typeface="Arial" panose="020B0604020202020204" pitchFamily="34" charset="0"/>
              <a:buChar char="•"/>
            </a:pPr>
            <a:r>
              <a:rPr lang="en-US" sz="2800" kern="1200" dirty="0">
                <a:solidFill>
                  <a:schemeClr val="dk1"/>
                </a:solidFill>
                <a:latin typeface="Caveat Brush" pitchFamily="2" charset="0"/>
                <a:ea typeface="Calibri"/>
                <a:cs typeface="Calibri"/>
                <a:sym typeface="Calibri"/>
              </a:rPr>
              <a:t>Start collecting Parent Surveys!</a:t>
            </a:r>
          </a:p>
          <a:p>
            <a:pPr marL="457200" indent="-457200">
              <a:buClr>
                <a:schemeClr val="dk1"/>
              </a:buClr>
              <a:buSzPts val="2800"/>
              <a:buFont typeface="Arial" panose="020B0604020202020204" pitchFamily="34" charset="0"/>
              <a:buChar char="•"/>
            </a:pPr>
            <a:r>
              <a:rPr lang="en-US" sz="2800" kern="1200" dirty="0">
                <a:solidFill>
                  <a:schemeClr val="dk1"/>
                </a:solidFill>
                <a:latin typeface="Caveat Brush" pitchFamily="2" charset="0"/>
                <a:ea typeface="Calibri"/>
                <a:cs typeface="Calibri"/>
                <a:sym typeface="Calibri"/>
              </a:rPr>
              <a:t>Keep recruiting and training partner organizations and conduct annual Breathe Refreshers   </a:t>
            </a:r>
          </a:p>
          <a:p>
            <a:pPr marL="457200" indent="-457200">
              <a:buClr>
                <a:schemeClr val="dk1"/>
              </a:buClr>
              <a:buSzPts val="2800"/>
              <a:buFont typeface="Arial" panose="020B0604020202020204" pitchFamily="34" charset="0"/>
              <a:buChar char="•"/>
            </a:pPr>
            <a:r>
              <a:rPr lang="en-US" sz="2800" kern="1200" dirty="0">
                <a:solidFill>
                  <a:schemeClr val="dk1"/>
                </a:solidFill>
                <a:latin typeface="Caveat Brush" pitchFamily="2" charset="0"/>
                <a:ea typeface="Calibri"/>
                <a:cs typeface="Calibri"/>
                <a:sym typeface="Calibri"/>
              </a:rPr>
              <a:t>Reach out to Health Ed Pros for support!                                         </a:t>
            </a:r>
          </a:p>
          <a:p>
            <a:pPr algn="ctr">
              <a:buClr>
                <a:schemeClr val="dk1"/>
              </a:buClr>
              <a:buSzPts val="2800"/>
            </a:pPr>
            <a:r>
              <a:rPr lang="en-US" sz="4400" kern="1200" dirty="0">
                <a:solidFill>
                  <a:schemeClr val="accent2"/>
                </a:solidFill>
                <a:latin typeface="Caveat Brush" pitchFamily="2" charset="0"/>
                <a:ea typeface="Calibri"/>
                <a:cs typeface="Calibri"/>
                <a:sym typeface="Calibri"/>
              </a:rPr>
              <a:t>See you at Partner Xchange!</a:t>
            </a:r>
          </a:p>
          <a:p>
            <a:pPr>
              <a:buClr>
                <a:schemeClr val="dk1"/>
              </a:buClr>
              <a:buSzPts val="2800"/>
            </a:pPr>
            <a:endParaRPr lang="en-US" sz="2765" kern="1200" dirty="0">
              <a:latin typeface="Caveat Brush" pitchFamily="2" charset="0"/>
              <a:ea typeface="+mn-ea"/>
              <a:cs typeface="+mn-cs"/>
            </a:endParaRPr>
          </a:p>
        </p:txBody>
      </p:sp>
    </p:spTree>
    <p:extLst>
      <p:ext uri="{BB962C8B-B14F-4D97-AF65-F5344CB8AC3E}">
        <p14:creationId xmlns:p14="http://schemas.microsoft.com/office/powerpoint/2010/main" val="3692897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animEffect transition="in" filter="wipe(down)">
                                      <p:cBhvr>
                                        <p:cTn id="7" dur="580">
                                          <p:stCondLst>
                                            <p:cond delay="0"/>
                                          </p:stCondLst>
                                        </p:cTn>
                                        <p:tgtEl>
                                          <p:spTgt spid="3">
                                            <p:txEl>
                                              <p:pRg st="6" end="6"/>
                                            </p:txEl>
                                          </p:spTgt>
                                        </p:tgtEl>
                                      </p:cBhvr>
                                    </p:animEffect>
                                    <p:anim calcmode="lin" valueType="num">
                                      <p:cBhvr>
                                        <p:cTn id="8" dur="1822" tmFilter="0,0; 0.14,0.36; 0.43,0.73; 0.71,0.91; 1.0,1.0">
                                          <p:stCondLst>
                                            <p:cond delay="0"/>
                                          </p:stCondLst>
                                        </p:cTn>
                                        <p:tgtEl>
                                          <p:spTgt spid="3">
                                            <p:txEl>
                                              <p:pRg st="6" end="6"/>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6" end="6"/>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6" end="6"/>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6" end="6"/>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6" end="6"/>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6" end="6"/>
                                            </p:txEl>
                                          </p:spTgt>
                                        </p:tgtEl>
                                      </p:cBhvr>
                                      <p:to x="100000" y="60000"/>
                                    </p:animScale>
                                    <p:animScale>
                                      <p:cBhvr>
                                        <p:cTn id="14" dur="166" decel="50000">
                                          <p:stCondLst>
                                            <p:cond delay="676"/>
                                          </p:stCondLst>
                                        </p:cTn>
                                        <p:tgtEl>
                                          <p:spTgt spid="3">
                                            <p:txEl>
                                              <p:pRg st="6" end="6"/>
                                            </p:txEl>
                                          </p:spTgt>
                                        </p:tgtEl>
                                      </p:cBhvr>
                                      <p:to x="100000" y="100000"/>
                                    </p:animScale>
                                    <p:animScale>
                                      <p:cBhvr>
                                        <p:cTn id="15" dur="26">
                                          <p:stCondLst>
                                            <p:cond delay="1312"/>
                                          </p:stCondLst>
                                        </p:cTn>
                                        <p:tgtEl>
                                          <p:spTgt spid="3">
                                            <p:txEl>
                                              <p:pRg st="6" end="6"/>
                                            </p:txEl>
                                          </p:spTgt>
                                        </p:tgtEl>
                                      </p:cBhvr>
                                      <p:to x="100000" y="80000"/>
                                    </p:animScale>
                                    <p:animScale>
                                      <p:cBhvr>
                                        <p:cTn id="16" dur="166" decel="50000">
                                          <p:stCondLst>
                                            <p:cond delay="1338"/>
                                          </p:stCondLst>
                                        </p:cTn>
                                        <p:tgtEl>
                                          <p:spTgt spid="3">
                                            <p:txEl>
                                              <p:pRg st="6" end="6"/>
                                            </p:txEl>
                                          </p:spTgt>
                                        </p:tgtEl>
                                      </p:cBhvr>
                                      <p:to x="100000" y="100000"/>
                                    </p:animScale>
                                    <p:animScale>
                                      <p:cBhvr>
                                        <p:cTn id="17" dur="26">
                                          <p:stCondLst>
                                            <p:cond delay="1642"/>
                                          </p:stCondLst>
                                        </p:cTn>
                                        <p:tgtEl>
                                          <p:spTgt spid="3">
                                            <p:txEl>
                                              <p:pRg st="6" end="6"/>
                                            </p:txEl>
                                          </p:spTgt>
                                        </p:tgtEl>
                                      </p:cBhvr>
                                      <p:to x="100000" y="90000"/>
                                    </p:animScale>
                                    <p:animScale>
                                      <p:cBhvr>
                                        <p:cTn id="18" dur="166" decel="50000">
                                          <p:stCondLst>
                                            <p:cond delay="1668"/>
                                          </p:stCondLst>
                                        </p:cTn>
                                        <p:tgtEl>
                                          <p:spTgt spid="3">
                                            <p:txEl>
                                              <p:pRg st="6" end="6"/>
                                            </p:txEl>
                                          </p:spTgt>
                                        </p:tgtEl>
                                      </p:cBhvr>
                                      <p:to x="100000" y="100000"/>
                                    </p:animScale>
                                    <p:animScale>
                                      <p:cBhvr>
                                        <p:cTn id="19" dur="26">
                                          <p:stCondLst>
                                            <p:cond delay="1808"/>
                                          </p:stCondLst>
                                        </p:cTn>
                                        <p:tgtEl>
                                          <p:spTgt spid="3">
                                            <p:txEl>
                                              <p:pRg st="6" end="6"/>
                                            </p:txEl>
                                          </p:spTgt>
                                        </p:tgtEl>
                                      </p:cBhvr>
                                      <p:to x="100000" y="95000"/>
                                    </p:animScale>
                                    <p:animScale>
                                      <p:cBhvr>
                                        <p:cTn id="20" dur="166" decel="50000">
                                          <p:stCondLst>
                                            <p:cond delay="1834"/>
                                          </p:stCondLst>
                                        </p:cTn>
                                        <p:tgtEl>
                                          <p:spTgt spid="3">
                                            <p:txEl>
                                              <p:pRg st="6" end="6"/>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23567A-20E4-8788-BA8C-C4F78CC3A9E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451A869A-F736-9215-4A78-91EFCA915E28}"/>
              </a:ext>
            </a:extLst>
          </p:cNvPr>
          <p:cNvSpPr/>
          <p:nvPr/>
        </p:nvSpPr>
        <p:spPr>
          <a:xfrm flipH="1">
            <a:off x="6547532" y="5319920"/>
            <a:ext cx="591127" cy="846666"/>
          </a:xfrm>
          <a:custGeom>
            <a:avLst/>
            <a:gdLst/>
            <a:ahLst/>
            <a:cxnLst/>
            <a:rect l="l" t="t" r="r" b="b"/>
            <a:pathLst>
              <a:path w="630535" h="903110">
                <a:moveTo>
                  <a:pt x="630535" y="0"/>
                </a:moveTo>
                <a:lnTo>
                  <a:pt x="0" y="0"/>
                </a:lnTo>
                <a:lnTo>
                  <a:pt x="0" y="903111"/>
                </a:lnTo>
                <a:lnTo>
                  <a:pt x="630535" y="903111"/>
                </a:lnTo>
                <a:lnTo>
                  <a:pt x="630535"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a:extLst>
              <a:ext uri="{FF2B5EF4-FFF2-40B4-BE49-F238E27FC236}">
                <a16:creationId xmlns:a16="http://schemas.microsoft.com/office/drawing/2014/main" id="{35962F8E-B40B-CB94-8AD9-32BD70048FA9}"/>
              </a:ext>
            </a:extLst>
          </p:cNvPr>
          <p:cNvSpPr/>
          <p:nvPr/>
        </p:nvSpPr>
        <p:spPr>
          <a:xfrm rot="-2010425">
            <a:off x="7308801" y="5580566"/>
            <a:ext cx="1845729" cy="1172038"/>
          </a:xfrm>
          <a:custGeom>
            <a:avLst/>
            <a:gdLst/>
            <a:ahLst/>
            <a:cxnLst/>
            <a:rect l="l" t="t" r="r" b="b"/>
            <a:pathLst>
              <a:path w="1968778" h="1250174">
                <a:moveTo>
                  <a:pt x="0" y="0"/>
                </a:moveTo>
                <a:lnTo>
                  <a:pt x="1968779" y="0"/>
                </a:lnTo>
                <a:lnTo>
                  <a:pt x="1968779" y="1250175"/>
                </a:lnTo>
                <a:lnTo>
                  <a:pt x="0" y="125017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a:extLst>
              <a:ext uri="{FF2B5EF4-FFF2-40B4-BE49-F238E27FC236}">
                <a16:creationId xmlns:a16="http://schemas.microsoft.com/office/drawing/2014/main" id="{E8B7D012-34B9-1D1A-6E31-C5DAE6D9C870}"/>
              </a:ext>
            </a:extLst>
          </p:cNvPr>
          <p:cNvSpPr/>
          <p:nvPr/>
        </p:nvSpPr>
        <p:spPr>
          <a:xfrm>
            <a:off x="5719947" y="5754481"/>
            <a:ext cx="583287" cy="835438"/>
          </a:xfrm>
          <a:custGeom>
            <a:avLst/>
            <a:gdLst/>
            <a:ahLst/>
            <a:cxnLst/>
            <a:rect l="l" t="t" r="r" b="b"/>
            <a:pathLst>
              <a:path w="622173" h="891134">
                <a:moveTo>
                  <a:pt x="0" y="0"/>
                </a:moveTo>
                <a:lnTo>
                  <a:pt x="622173" y="0"/>
                </a:lnTo>
                <a:lnTo>
                  <a:pt x="622173" y="891134"/>
                </a:lnTo>
                <a:lnTo>
                  <a:pt x="0" y="891134"/>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AutoShape 5">
            <a:extLst>
              <a:ext uri="{FF2B5EF4-FFF2-40B4-BE49-F238E27FC236}">
                <a16:creationId xmlns:a16="http://schemas.microsoft.com/office/drawing/2014/main" id="{2ED8243F-A849-EBBE-0B05-694FC7A3D757}"/>
              </a:ext>
            </a:extLst>
          </p:cNvPr>
          <p:cNvSpPr/>
          <p:nvPr/>
        </p:nvSpPr>
        <p:spPr>
          <a:xfrm>
            <a:off x="402705" y="3622166"/>
            <a:ext cx="8338589" cy="0"/>
          </a:xfrm>
          <a:prstGeom prst="line">
            <a:avLst/>
          </a:prstGeom>
          <a:ln w="57150" cap="flat">
            <a:solidFill>
              <a:srgbClr val="C9E265"/>
            </a:solidFill>
            <a:prstDash val="sysDot"/>
            <a:headEnd type="triangle" w="lg" len="med"/>
            <a:tailEnd type="triangle" w="lg" len="med"/>
          </a:ln>
        </p:spPr>
        <p:txBody>
          <a:bodyPr/>
          <a:lstStyle/>
          <a:p>
            <a:endParaRPr lang="en-US"/>
          </a:p>
        </p:txBody>
      </p:sp>
      <p:sp>
        <p:nvSpPr>
          <p:cNvPr id="7" name="TextBox 7">
            <a:extLst>
              <a:ext uri="{FF2B5EF4-FFF2-40B4-BE49-F238E27FC236}">
                <a16:creationId xmlns:a16="http://schemas.microsoft.com/office/drawing/2014/main" id="{83A0D68F-428B-8A76-6A8F-D06740774D70}"/>
              </a:ext>
            </a:extLst>
          </p:cNvPr>
          <p:cNvSpPr txBox="1"/>
          <p:nvPr/>
        </p:nvSpPr>
        <p:spPr>
          <a:xfrm>
            <a:off x="1" y="2596723"/>
            <a:ext cx="9144000" cy="966868"/>
          </a:xfrm>
          <a:prstGeom prst="rect">
            <a:avLst/>
          </a:prstGeom>
        </p:spPr>
        <p:txBody>
          <a:bodyPr wrap="square" lIns="0" tIns="0" rIns="0" bIns="0" rtlCol="0" anchor="t">
            <a:spAutoFit/>
          </a:bodyPr>
          <a:lstStyle/>
          <a:p>
            <a:pPr algn="ctr" defTabSz="857250">
              <a:lnSpc>
                <a:spcPts val="6694"/>
              </a:lnSpc>
              <a:buClrTx/>
            </a:pPr>
            <a:r>
              <a:rPr lang="en-US" sz="8000" kern="1200" dirty="0">
                <a:solidFill>
                  <a:srgbClr val="FF914D"/>
                </a:solidFill>
                <a:latin typeface="Caveat Brush" pitchFamily="2" charset="0"/>
                <a:ea typeface="+mn-ea"/>
                <a:cs typeface="+mn-cs"/>
              </a:rPr>
              <a:t>Time for another Prize! </a:t>
            </a:r>
          </a:p>
        </p:txBody>
      </p:sp>
      <p:sp>
        <p:nvSpPr>
          <p:cNvPr id="9" name="Freeform 13">
            <a:extLst>
              <a:ext uri="{FF2B5EF4-FFF2-40B4-BE49-F238E27FC236}">
                <a16:creationId xmlns:a16="http://schemas.microsoft.com/office/drawing/2014/main" id="{5E468808-D5A7-56C9-6869-A9C699B714DC}"/>
              </a:ext>
            </a:extLst>
          </p:cNvPr>
          <p:cNvSpPr/>
          <p:nvPr/>
        </p:nvSpPr>
        <p:spPr>
          <a:xfrm rot="11118875">
            <a:off x="7136234" y="-1246841"/>
            <a:ext cx="2626831" cy="2180270"/>
          </a:xfrm>
          <a:custGeom>
            <a:avLst/>
            <a:gdLst/>
            <a:ahLst/>
            <a:cxnLst/>
            <a:rect l="l" t="t" r="r" b="b"/>
            <a:pathLst>
              <a:path w="2801953" h="2325621">
                <a:moveTo>
                  <a:pt x="0" y="0"/>
                </a:moveTo>
                <a:lnTo>
                  <a:pt x="2801952" y="0"/>
                </a:lnTo>
                <a:lnTo>
                  <a:pt x="2801952" y="2325621"/>
                </a:lnTo>
                <a:lnTo>
                  <a:pt x="0" y="2325621"/>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0" name="Freeform 7">
            <a:extLst>
              <a:ext uri="{FF2B5EF4-FFF2-40B4-BE49-F238E27FC236}">
                <a16:creationId xmlns:a16="http://schemas.microsoft.com/office/drawing/2014/main" id="{4F431B3C-B0C3-2E71-A038-EF81EBA3F2A7}"/>
              </a:ext>
            </a:extLst>
          </p:cNvPr>
          <p:cNvSpPr/>
          <p:nvPr/>
        </p:nvSpPr>
        <p:spPr>
          <a:xfrm>
            <a:off x="8449650" y="738043"/>
            <a:ext cx="583287" cy="835438"/>
          </a:xfrm>
          <a:custGeom>
            <a:avLst/>
            <a:gdLst/>
            <a:ahLst/>
            <a:cxnLst/>
            <a:rect l="l" t="t" r="r" b="b"/>
            <a:pathLst>
              <a:path w="622173" h="891134">
                <a:moveTo>
                  <a:pt x="0" y="0"/>
                </a:moveTo>
                <a:lnTo>
                  <a:pt x="622173" y="0"/>
                </a:lnTo>
                <a:lnTo>
                  <a:pt x="622173" y="891133"/>
                </a:lnTo>
                <a:lnTo>
                  <a:pt x="0" y="891133"/>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Freeform 9">
            <a:extLst>
              <a:ext uri="{FF2B5EF4-FFF2-40B4-BE49-F238E27FC236}">
                <a16:creationId xmlns:a16="http://schemas.microsoft.com/office/drawing/2014/main" id="{F08FDC3E-8BA2-D397-9958-488FB76C7F9D}"/>
              </a:ext>
            </a:extLst>
          </p:cNvPr>
          <p:cNvSpPr/>
          <p:nvPr/>
        </p:nvSpPr>
        <p:spPr>
          <a:xfrm rot="7639464">
            <a:off x="-910711" y="-1133301"/>
            <a:ext cx="2626831" cy="2180270"/>
          </a:xfrm>
          <a:custGeom>
            <a:avLst/>
            <a:gdLst/>
            <a:ahLst/>
            <a:cxnLst/>
            <a:rect l="l" t="t" r="r" b="b"/>
            <a:pathLst>
              <a:path w="2801953" h="2325621">
                <a:moveTo>
                  <a:pt x="0" y="0"/>
                </a:moveTo>
                <a:lnTo>
                  <a:pt x="2801952" y="0"/>
                </a:lnTo>
                <a:lnTo>
                  <a:pt x="2801952" y="2325621"/>
                </a:lnTo>
                <a:lnTo>
                  <a:pt x="0" y="2325621"/>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2" name="Freeform 8">
            <a:extLst>
              <a:ext uri="{FF2B5EF4-FFF2-40B4-BE49-F238E27FC236}">
                <a16:creationId xmlns:a16="http://schemas.microsoft.com/office/drawing/2014/main" id="{B1C01129-32B3-D218-FED4-6A52B1C4DB9F}"/>
              </a:ext>
            </a:extLst>
          </p:cNvPr>
          <p:cNvSpPr/>
          <p:nvPr/>
        </p:nvSpPr>
        <p:spPr>
          <a:xfrm>
            <a:off x="1195184" y="161157"/>
            <a:ext cx="526936" cy="622358"/>
          </a:xfrm>
          <a:custGeom>
            <a:avLst/>
            <a:gdLst/>
            <a:ahLst/>
            <a:cxnLst/>
            <a:rect l="l" t="t" r="r" b="b"/>
            <a:pathLst>
              <a:path w="463487" h="663848">
                <a:moveTo>
                  <a:pt x="0" y="0"/>
                </a:moveTo>
                <a:lnTo>
                  <a:pt x="463486" y="0"/>
                </a:lnTo>
                <a:lnTo>
                  <a:pt x="463486" y="663848"/>
                </a:lnTo>
                <a:lnTo>
                  <a:pt x="0" y="66384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Tree>
    <p:extLst>
      <p:ext uri="{BB962C8B-B14F-4D97-AF65-F5344CB8AC3E}">
        <p14:creationId xmlns:p14="http://schemas.microsoft.com/office/powerpoint/2010/main" val="141174258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F1E71D-1579-0EBF-4B7C-0B1629271C1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E8C662D-8FCD-9400-7143-FFF34C97D03C}"/>
              </a:ext>
            </a:extLst>
          </p:cNvPr>
          <p:cNvSpPr/>
          <p:nvPr/>
        </p:nvSpPr>
        <p:spPr>
          <a:xfrm flipH="1">
            <a:off x="8150166" y="5805036"/>
            <a:ext cx="591127" cy="846666"/>
          </a:xfrm>
          <a:custGeom>
            <a:avLst/>
            <a:gdLst/>
            <a:ahLst/>
            <a:cxnLst/>
            <a:rect l="l" t="t" r="r" b="b"/>
            <a:pathLst>
              <a:path w="630535" h="903110">
                <a:moveTo>
                  <a:pt x="630535" y="0"/>
                </a:moveTo>
                <a:lnTo>
                  <a:pt x="0" y="0"/>
                </a:lnTo>
                <a:lnTo>
                  <a:pt x="0" y="903111"/>
                </a:lnTo>
                <a:lnTo>
                  <a:pt x="630535" y="903111"/>
                </a:lnTo>
                <a:lnTo>
                  <a:pt x="630535"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a:extLst>
              <a:ext uri="{FF2B5EF4-FFF2-40B4-BE49-F238E27FC236}">
                <a16:creationId xmlns:a16="http://schemas.microsoft.com/office/drawing/2014/main" id="{F40EB302-36EB-1D0A-B53B-402DC624F50E}"/>
              </a:ext>
            </a:extLst>
          </p:cNvPr>
          <p:cNvSpPr/>
          <p:nvPr/>
        </p:nvSpPr>
        <p:spPr>
          <a:xfrm>
            <a:off x="304441" y="5311909"/>
            <a:ext cx="583287" cy="835438"/>
          </a:xfrm>
          <a:custGeom>
            <a:avLst/>
            <a:gdLst/>
            <a:ahLst/>
            <a:cxnLst/>
            <a:rect l="l" t="t" r="r" b="b"/>
            <a:pathLst>
              <a:path w="622173" h="891134">
                <a:moveTo>
                  <a:pt x="0" y="0"/>
                </a:moveTo>
                <a:lnTo>
                  <a:pt x="622173" y="0"/>
                </a:lnTo>
                <a:lnTo>
                  <a:pt x="622173" y="891134"/>
                </a:lnTo>
                <a:lnTo>
                  <a:pt x="0" y="89113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9" name="Freeform 13">
            <a:extLst>
              <a:ext uri="{FF2B5EF4-FFF2-40B4-BE49-F238E27FC236}">
                <a16:creationId xmlns:a16="http://schemas.microsoft.com/office/drawing/2014/main" id="{5553DDF7-2B58-C7C7-7F9E-6696CD25572F}"/>
              </a:ext>
            </a:extLst>
          </p:cNvPr>
          <p:cNvSpPr/>
          <p:nvPr/>
        </p:nvSpPr>
        <p:spPr>
          <a:xfrm rot="11118875">
            <a:off x="7136234" y="-1246841"/>
            <a:ext cx="2626831" cy="2180270"/>
          </a:xfrm>
          <a:custGeom>
            <a:avLst/>
            <a:gdLst/>
            <a:ahLst/>
            <a:cxnLst/>
            <a:rect l="l" t="t" r="r" b="b"/>
            <a:pathLst>
              <a:path w="2801953" h="2325621">
                <a:moveTo>
                  <a:pt x="0" y="0"/>
                </a:moveTo>
                <a:lnTo>
                  <a:pt x="2801952" y="0"/>
                </a:lnTo>
                <a:lnTo>
                  <a:pt x="2801952" y="2325621"/>
                </a:lnTo>
                <a:lnTo>
                  <a:pt x="0" y="232562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Freeform 7">
            <a:extLst>
              <a:ext uri="{FF2B5EF4-FFF2-40B4-BE49-F238E27FC236}">
                <a16:creationId xmlns:a16="http://schemas.microsoft.com/office/drawing/2014/main" id="{E1C98F09-8B6C-ED82-FDE5-C74937EDF49F}"/>
              </a:ext>
            </a:extLst>
          </p:cNvPr>
          <p:cNvSpPr/>
          <p:nvPr/>
        </p:nvSpPr>
        <p:spPr>
          <a:xfrm>
            <a:off x="8449650" y="738043"/>
            <a:ext cx="583287" cy="835438"/>
          </a:xfrm>
          <a:custGeom>
            <a:avLst/>
            <a:gdLst/>
            <a:ahLst/>
            <a:cxnLst/>
            <a:rect l="l" t="t" r="r" b="b"/>
            <a:pathLst>
              <a:path w="622173" h="891134">
                <a:moveTo>
                  <a:pt x="0" y="0"/>
                </a:moveTo>
                <a:lnTo>
                  <a:pt x="622173" y="0"/>
                </a:lnTo>
                <a:lnTo>
                  <a:pt x="622173" y="891133"/>
                </a:lnTo>
                <a:lnTo>
                  <a:pt x="0" y="89113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1" name="Freeform 9">
            <a:extLst>
              <a:ext uri="{FF2B5EF4-FFF2-40B4-BE49-F238E27FC236}">
                <a16:creationId xmlns:a16="http://schemas.microsoft.com/office/drawing/2014/main" id="{C750BBB5-DC0F-0446-126D-F8E0023656D0}"/>
              </a:ext>
            </a:extLst>
          </p:cNvPr>
          <p:cNvSpPr/>
          <p:nvPr/>
        </p:nvSpPr>
        <p:spPr>
          <a:xfrm rot="7639464">
            <a:off x="-910711" y="-1133301"/>
            <a:ext cx="2626831" cy="2180270"/>
          </a:xfrm>
          <a:custGeom>
            <a:avLst/>
            <a:gdLst/>
            <a:ahLst/>
            <a:cxnLst/>
            <a:rect l="l" t="t" r="r" b="b"/>
            <a:pathLst>
              <a:path w="2801953" h="2325621">
                <a:moveTo>
                  <a:pt x="0" y="0"/>
                </a:moveTo>
                <a:lnTo>
                  <a:pt x="2801952" y="0"/>
                </a:lnTo>
                <a:lnTo>
                  <a:pt x="2801952" y="2325621"/>
                </a:lnTo>
                <a:lnTo>
                  <a:pt x="0" y="2325621"/>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pic>
        <p:nvPicPr>
          <p:cNvPr id="6" name="Picture 5">
            <a:extLst>
              <a:ext uri="{FF2B5EF4-FFF2-40B4-BE49-F238E27FC236}">
                <a16:creationId xmlns:a16="http://schemas.microsoft.com/office/drawing/2014/main" id="{DD5A0B96-F470-A25C-5EB1-FFF1E20FA2D2}"/>
              </a:ext>
            </a:extLst>
          </p:cNvPr>
          <p:cNvPicPr>
            <a:picLocks noChangeAspect="1"/>
          </p:cNvPicPr>
          <p:nvPr/>
        </p:nvPicPr>
        <p:blipFill>
          <a:blip r:embed="rId7"/>
          <a:stretch>
            <a:fillRect/>
          </a:stretch>
        </p:blipFill>
        <p:spPr>
          <a:xfrm>
            <a:off x="1349297" y="206297"/>
            <a:ext cx="6445405" cy="6445405"/>
          </a:xfrm>
          <a:prstGeom prst="rect">
            <a:avLst/>
          </a:prstGeom>
        </p:spPr>
      </p:pic>
    </p:spTree>
    <p:extLst>
      <p:ext uri="{BB962C8B-B14F-4D97-AF65-F5344CB8AC3E}">
        <p14:creationId xmlns:p14="http://schemas.microsoft.com/office/powerpoint/2010/main" val="173719730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2191667">
            <a:off x="8263190" y="1162581"/>
            <a:ext cx="863664" cy="548034"/>
          </a:xfrm>
          <a:custGeom>
            <a:avLst/>
            <a:gdLst/>
            <a:ahLst/>
            <a:cxnLst/>
            <a:rect l="l" t="t" r="r" b="b"/>
            <a:pathLst>
              <a:path w="921242" h="584570">
                <a:moveTo>
                  <a:pt x="0" y="0"/>
                </a:moveTo>
                <a:lnTo>
                  <a:pt x="921242" y="0"/>
                </a:lnTo>
                <a:lnTo>
                  <a:pt x="921242" y="584570"/>
                </a:lnTo>
                <a:lnTo>
                  <a:pt x="0" y="58457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a:off x="5037422" y="234597"/>
            <a:ext cx="3657600" cy="852221"/>
          </a:xfrm>
          <a:custGeom>
            <a:avLst/>
            <a:gdLst/>
            <a:ahLst/>
            <a:cxnLst/>
            <a:rect l="l" t="t" r="r" b="b"/>
            <a:pathLst>
              <a:path w="3901440" h="909036">
                <a:moveTo>
                  <a:pt x="0" y="0"/>
                </a:moveTo>
                <a:lnTo>
                  <a:pt x="3901440" y="0"/>
                </a:lnTo>
                <a:lnTo>
                  <a:pt x="3901440" y="909035"/>
                </a:lnTo>
                <a:lnTo>
                  <a:pt x="0" y="90903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5" name="Freeform 5"/>
          <p:cNvSpPr/>
          <p:nvPr/>
        </p:nvSpPr>
        <p:spPr>
          <a:xfrm>
            <a:off x="2466727" y="234597"/>
            <a:ext cx="3657600" cy="852221"/>
          </a:xfrm>
          <a:custGeom>
            <a:avLst/>
            <a:gdLst/>
            <a:ahLst/>
            <a:cxnLst/>
            <a:rect l="l" t="t" r="r" b="b"/>
            <a:pathLst>
              <a:path w="3901440" h="909036">
                <a:moveTo>
                  <a:pt x="0" y="0"/>
                </a:moveTo>
                <a:lnTo>
                  <a:pt x="3901440" y="0"/>
                </a:lnTo>
                <a:lnTo>
                  <a:pt x="3901440" y="909035"/>
                </a:lnTo>
                <a:lnTo>
                  <a:pt x="0" y="90903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6" name="Freeform 6"/>
          <p:cNvSpPr/>
          <p:nvPr/>
        </p:nvSpPr>
        <p:spPr>
          <a:xfrm>
            <a:off x="380107" y="234597"/>
            <a:ext cx="3657600" cy="852221"/>
          </a:xfrm>
          <a:custGeom>
            <a:avLst/>
            <a:gdLst/>
            <a:ahLst/>
            <a:cxnLst/>
            <a:rect l="l" t="t" r="r" b="b"/>
            <a:pathLst>
              <a:path w="3901440" h="909036">
                <a:moveTo>
                  <a:pt x="0" y="0"/>
                </a:moveTo>
                <a:lnTo>
                  <a:pt x="3901440" y="0"/>
                </a:lnTo>
                <a:lnTo>
                  <a:pt x="3901440" y="909035"/>
                </a:lnTo>
                <a:lnTo>
                  <a:pt x="0" y="90903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7" name="Freeform 7"/>
          <p:cNvSpPr/>
          <p:nvPr/>
        </p:nvSpPr>
        <p:spPr>
          <a:xfrm>
            <a:off x="8458201" y="5213893"/>
            <a:ext cx="583287" cy="835438"/>
          </a:xfrm>
          <a:custGeom>
            <a:avLst/>
            <a:gdLst/>
            <a:ahLst/>
            <a:cxnLst/>
            <a:rect l="l" t="t" r="r" b="b"/>
            <a:pathLst>
              <a:path w="622173" h="891134">
                <a:moveTo>
                  <a:pt x="0" y="0"/>
                </a:moveTo>
                <a:lnTo>
                  <a:pt x="622173" y="0"/>
                </a:lnTo>
                <a:lnTo>
                  <a:pt x="622173" y="891133"/>
                </a:lnTo>
                <a:lnTo>
                  <a:pt x="0" y="891133"/>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8" name="Freeform 8"/>
          <p:cNvSpPr/>
          <p:nvPr/>
        </p:nvSpPr>
        <p:spPr>
          <a:xfrm>
            <a:off x="14461" y="5549842"/>
            <a:ext cx="434519" cy="622358"/>
          </a:xfrm>
          <a:custGeom>
            <a:avLst/>
            <a:gdLst/>
            <a:ahLst/>
            <a:cxnLst/>
            <a:rect l="l" t="t" r="r" b="b"/>
            <a:pathLst>
              <a:path w="463487" h="663848">
                <a:moveTo>
                  <a:pt x="0" y="0"/>
                </a:moveTo>
                <a:lnTo>
                  <a:pt x="463486" y="0"/>
                </a:lnTo>
                <a:lnTo>
                  <a:pt x="463486" y="663848"/>
                </a:lnTo>
                <a:lnTo>
                  <a:pt x="0" y="663848"/>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9" name="Freeform 9"/>
          <p:cNvSpPr/>
          <p:nvPr/>
        </p:nvSpPr>
        <p:spPr>
          <a:xfrm>
            <a:off x="-627615" y="6049331"/>
            <a:ext cx="2626831" cy="2180270"/>
          </a:xfrm>
          <a:custGeom>
            <a:avLst/>
            <a:gdLst/>
            <a:ahLst/>
            <a:cxnLst/>
            <a:rect l="l" t="t" r="r" b="b"/>
            <a:pathLst>
              <a:path w="2801953" h="2325621">
                <a:moveTo>
                  <a:pt x="0" y="0"/>
                </a:moveTo>
                <a:lnTo>
                  <a:pt x="2801952" y="0"/>
                </a:lnTo>
                <a:lnTo>
                  <a:pt x="2801952" y="2325621"/>
                </a:lnTo>
                <a:lnTo>
                  <a:pt x="0" y="2325621"/>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0" name="TextBox 10"/>
          <p:cNvSpPr txBox="1"/>
          <p:nvPr/>
        </p:nvSpPr>
        <p:spPr>
          <a:xfrm>
            <a:off x="685801" y="340788"/>
            <a:ext cx="7589594" cy="654025"/>
          </a:xfrm>
          <a:prstGeom prst="rect">
            <a:avLst/>
          </a:prstGeom>
        </p:spPr>
        <p:txBody>
          <a:bodyPr lIns="0" tIns="0" rIns="0" bIns="0" rtlCol="0" anchor="t">
            <a:spAutoFit/>
          </a:bodyPr>
          <a:lstStyle/>
          <a:p>
            <a:pPr algn="ctr" defTabSz="857250">
              <a:lnSpc>
                <a:spcPts val="5057"/>
              </a:lnSpc>
              <a:buClrTx/>
            </a:pPr>
            <a:r>
              <a:rPr lang="en-US" sz="4400" kern="1200" dirty="0">
                <a:solidFill>
                  <a:srgbClr val="F98832"/>
                </a:solidFill>
                <a:latin typeface="Caveat Brush" pitchFamily="2" charset="0"/>
                <a:ea typeface="+mn-ea"/>
                <a:cs typeface="+mn-cs"/>
              </a:rPr>
              <a:t>THANK YOU!!</a:t>
            </a:r>
          </a:p>
        </p:txBody>
      </p:sp>
      <p:sp>
        <p:nvSpPr>
          <p:cNvPr id="11" name="TextBox 11"/>
          <p:cNvSpPr txBox="1"/>
          <p:nvPr/>
        </p:nvSpPr>
        <p:spPr>
          <a:xfrm>
            <a:off x="14461" y="1524081"/>
            <a:ext cx="9144000" cy="4815998"/>
          </a:xfrm>
          <a:prstGeom prst="rect">
            <a:avLst/>
          </a:prstGeom>
        </p:spPr>
        <p:txBody>
          <a:bodyPr wrap="square" lIns="0" tIns="0" rIns="0" bIns="0" rtlCol="0" anchor="t">
            <a:spAutoFit/>
          </a:bodyPr>
          <a:lstStyle/>
          <a:p>
            <a:pPr algn="ctr" defTabSz="857250">
              <a:lnSpc>
                <a:spcPts val="4200"/>
              </a:lnSpc>
              <a:buClrTx/>
            </a:pPr>
            <a:r>
              <a:rPr lang="en-US" sz="4000" kern="1200" dirty="0">
                <a:latin typeface="Caveat Brush" pitchFamily="2" charset="0"/>
                <a:ea typeface="+mn-ea"/>
                <a:cs typeface="+mn-cs"/>
              </a:rPr>
              <a:t>Tanya Shelburne, Project Manager</a:t>
            </a:r>
          </a:p>
          <a:p>
            <a:pPr algn="ctr" defTabSz="857250">
              <a:lnSpc>
                <a:spcPts val="4200"/>
              </a:lnSpc>
              <a:buClrTx/>
            </a:pPr>
            <a:r>
              <a:rPr lang="en-US" sz="3257" kern="1200" dirty="0">
                <a:solidFill>
                  <a:srgbClr val="92D050"/>
                </a:solidFill>
                <a:latin typeface="Caveat Brush" pitchFamily="2" charset="0"/>
                <a:ea typeface="+mn-ea"/>
                <a:cs typeface="+mn-cs"/>
                <a:hlinkClick r:id="rId8">
                  <a:extLst>
                    <a:ext uri="{A12FA001-AC4F-418D-AE19-62706E023703}">
                      <ahyp:hlinkClr xmlns:ahyp="http://schemas.microsoft.com/office/drawing/2018/hyperlinkcolor" val="tx"/>
                    </a:ext>
                  </a:extLst>
                </a:hlinkClick>
              </a:rPr>
              <a:t>tanyas@healthedpros.org</a:t>
            </a:r>
            <a:r>
              <a:rPr lang="en-US" sz="3257" kern="1200" dirty="0">
                <a:solidFill>
                  <a:srgbClr val="92D050"/>
                </a:solidFill>
                <a:latin typeface="Caveat Brush" pitchFamily="2" charset="0"/>
                <a:ea typeface="+mn-ea"/>
                <a:cs typeface="+mn-cs"/>
              </a:rPr>
              <a:t>  </a:t>
            </a:r>
          </a:p>
          <a:p>
            <a:pPr algn="ctr" defTabSz="857250">
              <a:lnSpc>
                <a:spcPts val="4200"/>
              </a:lnSpc>
              <a:buClrTx/>
            </a:pPr>
            <a:r>
              <a:rPr lang="en-US" sz="3257" kern="1200" dirty="0">
                <a:latin typeface="Caveat Brush" pitchFamily="2" charset="0"/>
                <a:ea typeface="+mn-ea"/>
                <a:cs typeface="+mn-cs"/>
              </a:rPr>
              <a:t>317-902-4505</a:t>
            </a:r>
            <a:br>
              <a:rPr lang="en-US" sz="3257" kern="1200" dirty="0">
                <a:latin typeface="Caveat Brush" pitchFamily="2" charset="0"/>
                <a:ea typeface="+mn-ea"/>
                <a:cs typeface="+mn-cs"/>
              </a:rPr>
            </a:br>
            <a:endParaRPr lang="en-US" sz="2000" kern="1200" dirty="0">
              <a:latin typeface="Caveat Brush" pitchFamily="2" charset="0"/>
              <a:ea typeface="+mn-ea"/>
              <a:cs typeface="+mn-cs"/>
            </a:endParaRPr>
          </a:p>
          <a:p>
            <a:pPr algn="ctr" defTabSz="857250">
              <a:lnSpc>
                <a:spcPts val="4200"/>
              </a:lnSpc>
              <a:buClrTx/>
            </a:pPr>
            <a:r>
              <a:rPr lang="en-US" sz="4000" kern="1200" dirty="0">
                <a:latin typeface="Caveat Brush" pitchFamily="2" charset="0"/>
                <a:ea typeface="+mn-ea"/>
                <a:cs typeface="+mn-cs"/>
              </a:rPr>
              <a:t>Alison Perez, Tobacco Control Specialist</a:t>
            </a:r>
          </a:p>
          <a:p>
            <a:pPr algn="ctr" defTabSz="857250">
              <a:lnSpc>
                <a:spcPts val="4200"/>
              </a:lnSpc>
              <a:buClrTx/>
            </a:pPr>
            <a:r>
              <a:rPr lang="en-US" sz="3257" kern="1200" dirty="0">
                <a:solidFill>
                  <a:srgbClr val="92D050"/>
                </a:solidFill>
                <a:latin typeface="Caveat Brush" pitchFamily="2" charset="0"/>
                <a:ea typeface="+mn-ea"/>
                <a:cs typeface="+mn-cs"/>
                <a:hlinkClick r:id="rId9">
                  <a:extLst>
                    <a:ext uri="{A12FA001-AC4F-418D-AE19-62706E023703}">
                      <ahyp:hlinkClr xmlns:ahyp="http://schemas.microsoft.com/office/drawing/2018/hyperlinkcolor" val="tx"/>
                    </a:ext>
                  </a:extLst>
                </a:hlinkClick>
              </a:rPr>
              <a:t>alisonp@healthedpros.org</a:t>
            </a:r>
            <a:r>
              <a:rPr lang="en-US" sz="3257" kern="1200" dirty="0">
                <a:solidFill>
                  <a:srgbClr val="92D050"/>
                </a:solidFill>
                <a:latin typeface="Caveat Brush" pitchFamily="2" charset="0"/>
                <a:ea typeface="+mn-ea"/>
                <a:cs typeface="+mn-cs"/>
              </a:rPr>
              <a:t> </a:t>
            </a:r>
          </a:p>
          <a:p>
            <a:pPr algn="ctr" defTabSz="857250">
              <a:lnSpc>
                <a:spcPts val="4200"/>
              </a:lnSpc>
              <a:buClrTx/>
            </a:pPr>
            <a:endParaRPr lang="en-US" sz="3257" kern="1200" dirty="0">
              <a:latin typeface="Caveat Brush" pitchFamily="2" charset="0"/>
              <a:ea typeface="+mn-ea"/>
              <a:cs typeface="+mn-cs"/>
            </a:endParaRPr>
          </a:p>
          <a:p>
            <a:pPr defTabSz="857250">
              <a:lnSpc>
                <a:spcPts val="4560"/>
              </a:lnSpc>
              <a:buClrTx/>
            </a:pPr>
            <a:endParaRPr lang="en-US" sz="3257" kern="1200" dirty="0">
              <a:latin typeface="Caveat Brush" pitchFamily="2" charset="0"/>
              <a:ea typeface="+mn-ea"/>
              <a:cs typeface="+mn-cs"/>
            </a:endParaRPr>
          </a:p>
          <a:p>
            <a:pPr defTabSz="857250">
              <a:lnSpc>
                <a:spcPts val="3904"/>
              </a:lnSpc>
              <a:buClrTx/>
            </a:pPr>
            <a:endParaRPr lang="en-US" sz="2765" kern="1200" dirty="0">
              <a:latin typeface="Atma"/>
              <a:ea typeface="+mn-ea"/>
              <a:cs typeface="+mn-cs"/>
            </a:endParaRPr>
          </a:p>
        </p:txBody>
      </p:sp>
      <p:sp>
        <p:nvSpPr>
          <p:cNvPr id="13" name="Freeform 13"/>
          <p:cNvSpPr/>
          <p:nvPr/>
        </p:nvSpPr>
        <p:spPr>
          <a:xfrm>
            <a:off x="7830585" y="5917503"/>
            <a:ext cx="2626831" cy="2180270"/>
          </a:xfrm>
          <a:custGeom>
            <a:avLst/>
            <a:gdLst/>
            <a:ahLst/>
            <a:cxnLst/>
            <a:rect l="l" t="t" r="r" b="b"/>
            <a:pathLst>
              <a:path w="2801953" h="2325621">
                <a:moveTo>
                  <a:pt x="0" y="0"/>
                </a:moveTo>
                <a:lnTo>
                  <a:pt x="2801952" y="0"/>
                </a:lnTo>
                <a:lnTo>
                  <a:pt x="2801952" y="2325621"/>
                </a:lnTo>
                <a:lnTo>
                  <a:pt x="0" y="2325621"/>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n-US"/>
          </a:p>
        </p:txBody>
      </p:sp>
      <p:pic>
        <p:nvPicPr>
          <p:cNvPr id="3" name="Google Shape;690;p79">
            <a:extLst>
              <a:ext uri="{FF2B5EF4-FFF2-40B4-BE49-F238E27FC236}">
                <a16:creationId xmlns:a16="http://schemas.microsoft.com/office/drawing/2014/main" id="{02DE1A7E-5088-5E77-ED35-6D362458DF84}"/>
              </a:ext>
            </a:extLst>
          </p:cNvPr>
          <p:cNvPicPr preferRelativeResize="0"/>
          <p:nvPr/>
        </p:nvPicPr>
        <p:blipFill rotWithShape="1">
          <a:blip r:embed="rId11">
            <a:alphaModFix/>
          </a:blip>
          <a:srcRect/>
          <a:stretch/>
        </p:blipFill>
        <p:spPr>
          <a:xfrm>
            <a:off x="1929848" y="5197279"/>
            <a:ext cx="2052638" cy="1028700"/>
          </a:xfrm>
          <a:prstGeom prst="rect">
            <a:avLst/>
          </a:prstGeom>
          <a:noFill/>
          <a:ln>
            <a:noFill/>
          </a:ln>
        </p:spPr>
      </p:pic>
      <p:pic>
        <p:nvPicPr>
          <p:cNvPr id="12" name="Google Shape;692;p79">
            <a:extLst>
              <a:ext uri="{FF2B5EF4-FFF2-40B4-BE49-F238E27FC236}">
                <a16:creationId xmlns:a16="http://schemas.microsoft.com/office/drawing/2014/main" id="{79623499-50D3-95F9-3A07-781D55FDE910}"/>
              </a:ext>
            </a:extLst>
          </p:cNvPr>
          <p:cNvPicPr preferRelativeResize="0"/>
          <p:nvPr/>
        </p:nvPicPr>
        <p:blipFill rotWithShape="1">
          <a:blip r:embed="rId12">
            <a:alphaModFix/>
          </a:blip>
          <a:srcRect/>
          <a:stretch/>
        </p:blipFill>
        <p:spPr>
          <a:xfrm>
            <a:off x="4905710" y="5139929"/>
            <a:ext cx="2819400" cy="1200150"/>
          </a:xfrm>
          <a:prstGeom prst="rect">
            <a:avLst/>
          </a:prstGeom>
          <a:noFill/>
          <a:ln>
            <a:noFill/>
          </a:ln>
        </p:spPr>
      </p:pic>
    </p:spTree>
    <p:extLst>
      <p:ext uri="{BB962C8B-B14F-4D97-AF65-F5344CB8AC3E}">
        <p14:creationId xmlns:p14="http://schemas.microsoft.com/office/powerpoint/2010/main" val="40791223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7AE986-A06E-5FA6-B5BD-F3AEF769592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8FCBD71F-7843-BE95-B2B1-5D232866520A}"/>
              </a:ext>
            </a:extLst>
          </p:cNvPr>
          <p:cNvSpPr/>
          <p:nvPr/>
        </p:nvSpPr>
        <p:spPr>
          <a:xfrm flipH="1">
            <a:off x="6547532" y="5319920"/>
            <a:ext cx="591127" cy="846666"/>
          </a:xfrm>
          <a:custGeom>
            <a:avLst/>
            <a:gdLst/>
            <a:ahLst/>
            <a:cxnLst/>
            <a:rect l="l" t="t" r="r" b="b"/>
            <a:pathLst>
              <a:path w="630535" h="903110">
                <a:moveTo>
                  <a:pt x="630535" y="0"/>
                </a:moveTo>
                <a:lnTo>
                  <a:pt x="0" y="0"/>
                </a:lnTo>
                <a:lnTo>
                  <a:pt x="0" y="903111"/>
                </a:lnTo>
                <a:lnTo>
                  <a:pt x="630535" y="903111"/>
                </a:lnTo>
                <a:lnTo>
                  <a:pt x="630535"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a:extLst>
              <a:ext uri="{FF2B5EF4-FFF2-40B4-BE49-F238E27FC236}">
                <a16:creationId xmlns:a16="http://schemas.microsoft.com/office/drawing/2014/main" id="{7951F2E6-D980-ED79-58BD-80EE96910494}"/>
              </a:ext>
            </a:extLst>
          </p:cNvPr>
          <p:cNvSpPr/>
          <p:nvPr/>
        </p:nvSpPr>
        <p:spPr>
          <a:xfrm rot="-2010425">
            <a:off x="7308801" y="5580566"/>
            <a:ext cx="1845729" cy="1172038"/>
          </a:xfrm>
          <a:custGeom>
            <a:avLst/>
            <a:gdLst/>
            <a:ahLst/>
            <a:cxnLst/>
            <a:rect l="l" t="t" r="r" b="b"/>
            <a:pathLst>
              <a:path w="1968778" h="1250174">
                <a:moveTo>
                  <a:pt x="0" y="0"/>
                </a:moveTo>
                <a:lnTo>
                  <a:pt x="1968779" y="0"/>
                </a:lnTo>
                <a:lnTo>
                  <a:pt x="1968779" y="1250175"/>
                </a:lnTo>
                <a:lnTo>
                  <a:pt x="0" y="125017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a:extLst>
              <a:ext uri="{FF2B5EF4-FFF2-40B4-BE49-F238E27FC236}">
                <a16:creationId xmlns:a16="http://schemas.microsoft.com/office/drawing/2014/main" id="{276A7811-5904-3FBB-D1A4-1514E05D2B9D}"/>
              </a:ext>
            </a:extLst>
          </p:cNvPr>
          <p:cNvSpPr/>
          <p:nvPr/>
        </p:nvSpPr>
        <p:spPr>
          <a:xfrm>
            <a:off x="5719947" y="5754481"/>
            <a:ext cx="583287" cy="835438"/>
          </a:xfrm>
          <a:custGeom>
            <a:avLst/>
            <a:gdLst/>
            <a:ahLst/>
            <a:cxnLst/>
            <a:rect l="l" t="t" r="r" b="b"/>
            <a:pathLst>
              <a:path w="622173" h="891134">
                <a:moveTo>
                  <a:pt x="0" y="0"/>
                </a:moveTo>
                <a:lnTo>
                  <a:pt x="622173" y="0"/>
                </a:lnTo>
                <a:lnTo>
                  <a:pt x="622173" y="891134"/>
                </a:lnTo>
                <a:lnTo>
                  <a:pt x="0" y="891134"/>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AutoShape 5">
            <a:extLst>
              <a:ext uri="{FF2B5EF4-FFF2-40B4-BE49-F238E27FC236}">
                <a16:creationId xmlns:a16="http://schemas.microsoft.com/office/drawing/2014/main" id="{83A8D05E-DBBB-ECD4-B822-2AAAAEAA965A}"/>
              </a:ext>
            </a:extLst>
          </p:cNvPr>
          <p:cNvSpPr/>
          <p:nvPr/>
        </p:nvSpPr>
        <p:spPr>
          <a:xfrm>
            <a:off x="402705" y="3442881"/>
            <a:ext cx="8338589" cy="0"/>
          </a:xfrm>
          <a:prstGeom prst="line">
            <a:avLst/>
          </a:prstGeom>
          <a:ln w="57150" cap="flat">
            <a:solidFill>
              <a:srgbClr val="C9E265"/>
            </a:solidFill>
            <a:prstDash val="sysDot"/>
            <a:headEnd type="triangle" w="lg" len="med"/>
            <a:tailEnd type="triangle" w="lg" len="med"/>
          </a:ln>
        </p:spPr>
        <p:txBody>
          <a:bodyPr/>
          <a:lstStyle/>
          <a:p>
            <a:endParaRPr lang="en-US"/>
          </a:p>
        </p:txBody>
      </p:sp>
      <p:sp>
        <p:nvSpPr>
          <p:cNvPr id="7" name="TextBox 7">
            <a:extLst>
              <a:ext uri="{FF2B5EF4-FFF2-40B4-BE49-F238E27FC236}">
                <a16:creationId xmlns:a16="http://schemas.microsoft.com/office/drawing/2014/main" id="{431BC0F3-5EB2-9B94-DD03-1244BB015AB9}"/>
              </a:ext>
            </a:extLst>
          </p:cNvPr>
          <p:cNvSpPr txBox="1"/>
          <p:nvPr/>
        </p:nvSpPr>
        <p:spPr>
          <a:xfrm>
            <a:off x="253786" y="691414"/>
            <a:ext cx="8636426" cy="2708434"/>
          </a:xfrm>
          <a:prstGeom prst="rect">
            <a:avLst/>
          </a:prstGeom>
        </p:spPr>
        <p:txBody>
          <a:bodyPr wrap="square" lIns="0" tIns="0" rIns="0" bIns="0" rtlCol="0" anchor="t">
            <a:spAutoFit/>
          </a:bodyPr>
          <a:lstStyle/>
          <a:p>
            <a:pPr algn="ctr" defTabSz="857250">
              <a:buClrTx/>
            </a:pPr>
            <a:r>
              <a:rPr lang="en-US" sz="8800" kern="1200" dirty="0">
                <a:solidFill>
                  <a:srgbClr val="FF914D"/>
                </a:solidFill>
                <a:latin typeface="Caveat Brush" pitchFamily="2" charset="0"/>
                <a:ea typeface="+mn-ea"/>
                <a:cs typeface="+mn-cs"/>
              </a:rPr>
              <a:t>If you were alone on a deserted Island…</a:t>
            </a:r>
          </a:p>
        </p:txBody>
      </p:sp>
      <p:sp>
        <p:nvSpPr>
          <p:cNvPr id="8" name="TextBox 7">
            <a:extLst>
              <a:ext uri="{FF2B5EF4-FFF2-40B4-BE49-F238E27FC236}">
                <a16:creationId xmlns:a16="http://schemas.microsoft.com/office/drawing/2014/main" id="{88743400-B0C9-281E-B672-61F216FDE090}"/>
              </a:ext>
            </a:extLst>
          </p:cNvPr>
          <p:cNvSpPr txBox="1"/>
          <p:nvPr/>
        </p:nvSpPr>
        <p:spPr>
          <a:xfrm>
            <a:off x="1185332" y="3675352"/>
            <a:ext cx="6773334" cy="1846659"/>
          </a:xfrm>
          <a:prstGeom prst="rect">
            <a:avLst/>
          </a:prstGeom>
        </p:spPr>
        <p:txBody>
          <a:bodyPr wrap="square" lIns="0" tIns="0" rIns="0" bIns="0" rtlCol="0" anchor="t">
            <a:spAutoFit/>
          </a:bodyPr>
          <a:lstStyle/>
          <a:p>
            <a:pPr algn="ctr" defTabSz="857250">
              <a:buClrTx/>
            </a:pPr>
            <a:r>
              <a:rPr lang="en-US" sz="6000" kern="1200" dirty="0">
                <a:solidFill>
                  <a:srgbClr val="92D050"/>
                </a:solidFill>
                <a:latin typeface="Caveat Brush" pitchFamily="2" charset="0"/>
                <a:ea typeface="+mn-ea"/>
                <a:cs typeface="+mn-cs"/>
              </a:rPr>
              <a:t>What one FOOD item would you bring?</a:t>
            </a:r>
          </a:p>
        </p:txBody>
      </p:sp>
    </p:spTree>
    <p:extLst>
      <p:ext uri="{BB962C8B-B14F-4D97-AF65-F5344CB8AC3E}">
        <p14:creationId xmlns:p14="http://schemas.microsoft.com/office/powerpoint/2010/main" val="1242789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D9980C-B3A7-A8DB-722A-A9C89617BAD1}"/>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215DBFA7-8B8A-06A2-C995-4B78737293F5}"/>
              </a:ext>
            </a:extLst>
          </p:cNvPr>
          <p:cNvSpPr/>
          <p:nvPr/>
        </p:nvSpPr>
        <p:spPr>
          <a:xfrm flipH="1">
            <a:off x="6547532" y="5319920"/>
            <a:ext cx="591127" cy="846666"/>
          </a:xfrm>
          <a:custGeom>
            <a:avLst/>
            <a:gdLst/>
            <a:ahLst/>
            <a:cxnLst/>
            <a:rect l="l" t="t" r="r" b="b"/>
            <a:pathLst>
              <a:path w="630535" h="903110">
                <a:moveTo>
                  <a:pt x="630535" y="0"/>
                </a:moveTo>
                <a:lnTo>
                  <a:pt x="0" y="0"/>
                </a:lnTo>
                <a:lnTo>
                  <a:pt x="0" y="903111"/>
                </a:lnTo>
                <a:lnTo>
                  <a:pt x="630535" y="903111"/>
                </a:lnTo>
                <a:lnTo>
                  <a:pt x="630535"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a:extLst>
              <a:ext uri="{FF2B5EF4-FFF2-40B4-BE49-F238E27FC236}">
                <a16:creationId xmlns:a16="http://schemas.microsoft.com/office/drawing/2014/main" id="{D6DC2027-A925-1999-9F4A-EE3879BF946F}"/>
              </a:ext>
            </a:extLst>
          </p:cNvPr>
          <p:cNvSpPr/>
          <p:nvPr/>
        </p:nvSpPr>
        <p:spPr>
          <a:xfrm rot="-2010425">
            <a:off x="7308801" y="5580566"/>
            <a:ext cx="1845729" cy="1172038"/>
          </a:xfrm>
          <a:custGeom>
            <a:avLst/>
            <a:gdLst/>
            <a:ahLst/>
            <a:cxnLst/>
            <a:rect l="l" t="t" r="r" b="b"/>
            <a:pathLst>
              <a:path w="1968778" h="1250174">
                <a:moveTo>
                  <a:pt x="0" y="0"/>
                </a:moveTo>
                <a:lnTo>
                  <a:pt x="1968779" y="0"/>
                </a:lnTo>
                <a:lnTo>
                  <a:pt x="1968779" y="1250175"/>
                </a:lnTo>
                <a:lnTo>
                  <a:pt x="0" y="125017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a:extLst>
              <a:ext uri="{FF2B5EF4-FFF2-40B4-BE49-F238E27FC236}">
                <a16:creationId xmlns:a16="http://schemas.microsoft.com/office/drawing/2014/main" id="{BE43FF4E-5354-136A-47D0-E18950980450}"/>
              </a:ext>
            </a:extLst>
          </p:cNvPr>
          <p:cNvSpPr/>
          <p:nvPr/>
        </p:nvSpPr>
        <p:spPr>
          <a:xfrm>
            <a:off x="5719947" y="5754481"/>
            <a:ext cx="583287" cy="835438"/>
          </a:xfrm>
          <a:custGeom>
            <a:avLst/>
            <a:gdLst/>
            <a:ahLst/>
            <a:cxnLst/>
            <a:rect l="l" t="t" r="r" b="b"/>
            <a:pathLst>
              <a:path w="622173" h="891134">
                <a:moveTo>
                  <a:pt x="0" y="0"/>
                </a:moveTo>
                <a:lnTo>
                  <a:pt x="622173" y="0"/>
                </a:lnTo>
                <a:lnTo>
                  <a:pt x="622173" y="891134"/>
                </a:lnTo>
                <a:lnTo>
                  <a:pt x="0" y="891134"/>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AutoShape 5">
            <a:extLst>
              <a:ext uri="{FF2B5EF4-FFF2-40B4-BE49-F238E27FC236}">
                <a16:creationId xmlns:a16="http://schemas.microsoft.com/office/drawing/2014/main" id="{D1F21134-971B-2756-4B9F-6F4F7C236724}"/>
              </a:ext>
            </a:extLst>
          </p:cNvPr>
          <p:cNvSpPr/>
          <p:nvPr/>
        </p:nvSpPr>
        <p:spPr>
          <a:xfrm>
            <a:off x="402705" y="3442881"/>
            <a:ext cx="8338589" cy="0"/>
          </a:xfrm>
          <a:prstGeom prst="line">
            <a:avLst/>
          </a:prstGeom>
          <a:ln w="57150" cap="flat">
            <a:solidFill>
              <a:srgbClr val="C9E265"/>
            </a:solidFill>
            <a:prstDash val="sysDot"/>
            <a:headEnd type="triangle" w="lg" len="med"/>
            <a:tailEnd type="triangle" w="lg" len="med"/>
          </a:ln>
        </p:spPr>
        <p:txBody>
          <a:bodyPr/>
          <a:lstStyle/>
          <a:p>
            <a:endParaRPr lang="en-US"/>
          </a:p>
        </p:txBody>
      </p:sp>
      <p:sp>
        <p:nvSpPr>
          <p:cNvPr id="7" name="TextBox 7">
            <a:extLst>
              <a:ext uri="{FF2B5EF4-FFF2-40B4-BE49-F238E27FC236}">
                <a16:creationId xmlns:a16="http://schemas.microsoft.com/office/drawing/2014/main" id="{C37CD8A6-587A-13EA-7EE5-48F0AC6B29EB}"/>
              </a:ext>
            </a:extLst>
          </p:cNvPr>
          <p:cNvSpPr txBox="1"/>
          <p:nvPr/>
        </p:nvSpPr>
        <p:spPr>
          <a:xfrm>
            <a:off x="253786" y="691414"/>
            <a:ext cx="8636426" cy="2708434"/>
          </a:xfrm>
          <a:prstGeom prst="rect">
            <a:avLst/>
          </a:prstGeom>
        </p:spPr>
        <p:txBody>
          <a:bodyPr wrap="square" lIns="0" tIns="0" rIns="0" bIns="0" rtlCol="0" anchor="t">
            <a:spAutoFit/>
          </a:bodyPr>
          <a:lstStyle/>
          <a:p>
            <a:pPr algn="ctr" defTabSz="857250">
              <a:buClrTx/>
            </a:pPr>
            <a:r>
              <a:rPr lang="en-US" sz="8800" kern="1200" dirty="0">
                <a:solidFill>
                  <a:srgbClr val="FF914D"/>
                </a:solidFill>
                <a:latin typeface="Caveat Brush" pitchFamily="2" charset="0"/>
                <a:ea typeface="+mn-ea"/>
                <a:cs typeface="+mn-cs"/>
              </a:rPr>
              <a:t>If you were alone on a deserted Island…</a:t>
            </a:r>
          </a:p>
        </p:txBody>
      </p:sp>
      <p:sp>
        <p:nvSpPr>
          <p:cNvPr id="8" name="TextBox 7">
            <a:extLst>
              <a:ext uri="{FF2B5EF4-FFF2-40B4-BE49-F238E27FC236}">
                <a16:creationId xmlns:a16="http://schemas.microsoft.com/office/drawing/2014/main" id="{3CC030C2-0AC7-E121-2A2F-63ACF2EE344E}"/>
              </a:ext>
            </a:extLst>
          </p:cNvPr>
          <p:cNvSpPr txBox="1"/>
          <p:nvPr/>
        </p:nvSpPr>
        <p:spPr>
          <a:xfrm>
            <a:off x="1674358" y="3675352"/>
            <a:ext cx="5795281" cy="1846659"/>
          </a:xfrm>
          <a:prstGeom prst="rect">
            <a:avLst/>
          </a:prstGeom>
        </p:spPr>
        <p:txBody>
          <a:bodyPr wrap="square" lIns="0" tIns="0" rIns="0" bIns="0" rtlCol="0" anchor="t">
            <a:spAutoFit/>
          </a:bodyPr>
          <a:lstStyle/>
          <a:p>
            <a:pPr algn="ctr" defTabSz="857250">
              <a:buClrTx/>
            </a:pPr>
            <a:r>
              <a:rPr lang="en-US" sz="6000" kern="1200" dirty="0">
                <a:solidFill>
                  <a:srgbClr val="92D050"/>
                </a:solidFill>
                <a:latin typeface="Caveat Brush" pitchFamily="2" charset="0"/>
                <a:ea typeface="+mn-ea"/>
                <a:cs typeface="+mn-cs"/>
              </a:rPr>
              <a:t>What one BOOK would you bring?</a:t>
            </a:r>
          </a:p>
        </p:txBody>
      </p:sp>
    </p:spTree>
    <p:extLst>
      <p:ext uri="{BB962C8B-B14F-4D97-AF65-F5344CB8AC3E}">
        <p14:creationId xmlns:p14="http://schemas.microsoft.com/office/powerpoint/2010/main" val="1273533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6547532" y="5319920"/>
            <a:ext cx="591127" cy="846666"/>
          </a:xfrm>
          <a:custGeom>
            <a:avLst/>
            <a:gdLst/>
            <a:ahLst/>
            <a:cxnLst/>
            <a:rect l="l" t="t" r="r" b="b"/>
            <a:pathLst>
              <a:path w="630535" h="903110">
                <a:moveTo>
                  <a:pt x="630535" y="0"/>
                </a:moveTo>
                <a:lnTo>
                  <a:pt x="0" y="0"/>
                </a:lnTo>
                <a:lnTo>
                  <a:pt x="0" y="903111"/>
                </a:lnTo>
                <a:lnTo>
                  <a:pt x="630535" y="903111"/>
                </a:lnTo>
                <a:lnTo>
                  <a:pt x="630535"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rot="-2010425">
            <a:off x="7308801" y="5580566"/>
            <a:ext cx="1845729" cy="1172038"/>
          </a:xfrm>
          <a:custGeom>
            <a:avLst/>
            <a:gdLst/>
            <a:ahLst/>
            <a:cxnLst/>
            <a:rect l="l" t="t" r="r" b="b"/>
            <a:pathLst>
              <a:path w="1968778" h="1250174">
                <a:moveTo>
                  <a:pt x="0" y="0"/>
                </a:moveTo>
                <a:lnTo>
                  <a:pt x="1968779" y="0"/>
                </a:lnTo>
                <a:lnTo>
                  <a:pt x="1968779" y="1250175"/>
                </a:lnTo>
                <a:lnTo>
                  <a:pt x="0" y="125017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p:cNvSpPr/>
          <p:nvPr/>
        </p:nvSpPr>
        <p:spPr>
          <a:xfrm>
            <a:off x="5719947" y="5754481"/>
            <a:ext cx="583287" cy="835438"/>
          </a:xfrm>
          <a:custGeom>
            <a:avLst/>
            <a:gdLst/>
            <a:ahLst/>
            <a:cxnLst/>
            <a:rect l="l" t="t" r="r" b="b"/>
            <a:pathLst>
              <a:path w="622173" h="891134">
                <a:moveTo>
                  <a:pt x="0" y="0"/>
                </a:moveTo>
                <a:lnTo>
                  <a:pt x="622173" y="0"/>
                </a:lnTo>
                <a:lnTo>
                  <a:pt x="622173" y="891134"/>
                </a:lnTo>
                <a:lnTo>
                  <a:pt x="0" y="891134"/>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AutoShape 5"/>
          <p:cNvSpPr/>
          <p:nvPr/>
        </p:nvSpPr>
        <p:spPr>
          <a:xfrm>
            <a:off x="402705" y="3442881"/>
            <a:ext cx="8338589" cy="0"/>
          </a:xfrm>
          <a:prstGeom prst="line">
            <a:avLst/>
          </a:prstGeom>
          <a:ln w="57150" cap="flat">
            <a:solidFill>
              <a:srgbClr val="C9E265"/>
            </a:solidFill>
            <a:prstDash val="sysDot"/>
            <a:headEnd type="triangle" w="lg" len="med"/>
            <a:tailEnd type="triangle" w="lg" len="med"/>
          </a:ln>
        </p:spPr>
        <p:txBody>
          <a:bodyPr/>
          <a:lstStyle/>
          <a:p>
            <a:endParaRPr lang="en-US"/>
          </a:p>
        </p:txBody>
      </p:sp>
      <p:sp>
        <p:nvSpPr>
          <p:cNvPr id="7" name="TextBox 7"/>
          <p:cNvSpPr txBox="1"/>
          <p:nvPr/>
        </p:nvSpPr>
        <p:spPr>
          <a:xfrm>
            <a:off x="253786" y="691414"/>
            <a:ext cx="8636426" cy="2708434"/>
          </a:xfrm>
          <a:prstGeom prst="rect">
            <a:avLst/>
          </a:prstGeom>
        </p:spPr>
        <p:txBody>
          <a:bodyPr wrap="square" lIns="0" tIns="0" rIns="0" bIns="0" rtlCol="0" anchor="t">
            <a:spAutoFit/>
          </a:bodyPr>
          <a:lstStyle/>
          <a:p>
            <a:pPr algn="ctr" defTabSz="857250">
              <a:buClrTx/>
            </a:pPr>
            <a:r>
              <a:rPr lang="en-US" sz="8800" kern="1200" dirty="0">
                <a:solidFill>
                  <a:srgbClr val="FF914D"/>
                </a:solidFill>
                <a:latin typeface="Caveat Brush" pitchFamily="2" charset="0"/>
                <a:ea typeface="+mn-ea"/>
                <a:cs typeface="+mn-cs"/>
              </a:rPr>
              <a:t>If you were alone on a deserted Island…</a:t>
            </a:r>
          </a:p>
        </p:txBody>
      </p:sp>
      <p:sp>
        <p:nvSpPr>
          <p:cNvPr id="8" name="TextBox 7">
            <a:extLst>
              <a:ext uri="{FF2B5EF4-FFF2-40B4-BE49-F238E27FC236}">
                <a16:creationId xmlns:a16="http://schemas.microsoft.com/office/drawing/2014/main" id="{849D0BF5-63AA-E4A8-828B-93645E86F190}"/>
              </a:ext>
            </a:extLst>
          </p:cNvPr>
          <p:cNvSpPr txBox="1"/>
          <p:nvPr/>
        </p:nvSpPr>
        <p:spPr>
          <a:xfrm>
            <a:off x="1185332" y="3675352"/>
            <a:ext cx="6773334" cy="1846659"/>
          </a:xfrm>
          <a:prstGeom prst="rect">
            <a:avLst/>
          </a:prstGeom>
        </p:spPr>
        <p:txBody>
          <a:bodyPr wrap="square" lIns="0" tIns="0" rIns="0" bIns="0" rtlCol="0" anchor="t">
            <a:spAutoFit/>
          </a:bodyPr>
          <a:lstStyle/>
          <a:p>
            <a:pPr algn="ctr" defTabSz="857250">
              <a:buClrTx/>
            </a:pPr>
            <a:r>
              <a:rPr lang="en-US" sz="6000" kern="1200" dirty="0">
                <a:solidFill>
                  <a:srgbClr val="92D050"/>
                </a:solidFill>
                <a:latin typeface="Caveat Brush" pitchFamily="2" charset="0"/>
                <a:ea typeface="+mn-ea"/>
                <a:cs typeface="+mn-cs"/>
              </a:rPr>
              <a:t>What one LUXURY item would you bring?</a:t>
            </a:r>
          </a:p>
        </p:txBody>
      </p:sp>
    </p:spTree>
    <p:extLst>
      <p:ext uri="{BB962C8B-B14F-4D97-AF65-F5344CB8AC3E}">
        <p14:creationId xmlns:p14="http://schemas.microsoft.com/office/powerpoint/2010/main" val="228542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D8B47B-E7E8-94DD-2C75-DE3D4F7A34F3}"/>
            </a:ext>
          </a:extLst>
        </p:cNvPr>
        <p:cNvGrpSpPr/>
        <p:nvPr/>
      </p:nvGrpSpPr>
      <p:grpSpPr>
        <a:xfrm>
          <a:off x="0" y="0"/>
          <a:ext cx="0" cy="0"/>
          <a:chOff x="0" y="0"/>
          <a:chExt cx="0" cy="0"/>
        </a:xfrm>
      </p:grpSpPr>
      <p:sp>
        <p:nvSpPr>
          <p:cNvPr id="4" name="Freeform 4">
            <a:extLst>
              <a:ext uri="{FF2B5EF4-FFF2-40B4-BE49-F238E27FC236}">
                <a16:creationId xmlns:a16="http://schemas.microsoft.com/office/drawing/2014/main" id="{EB3FF1DE-4F65-BAE6-0B71-DF7955BE631C}"/>
              </a:ext>
            </a:extLst>
          </p:cNvPr>
          <p:cNvSpPr/>
          <p:nvPr/>
        </p:nvSpPr>
        <p:spPr>
          <a:xfrm>
            <a:off x="5037422" y="234597"/>
            <a:ext cx="4106578" cy="852221"/>
          </a:xfrm>
          <a:custGeom>
            <a:avLst/>
            <a:gdLst/>
            <a:ahLst/>
            <a:cxnLst/>
            <a:rect l="l" t="t" r="r" b="b"/>
            <a:pathLst>
              <a:path w="3901440" h="909036">
                <a:moveTo>
                  <a:pt x="0" y="0"/>
                </a:moveTo>
                <a:lnTo>
                  <a:pt x="3901440" y="0"/>
                </a:lnTo>
                <a:lnTo>
                  <a:pt x="3901440" y="909035"/>
                </a:lnTo>
                <a:lnTo>
                  <a:pt x="0" y="90903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a:extLst>
              <a:ext uri="{FF2B5EF4-FFF2-40B4-BE49-F238E27FC236}">
                <a16:creationId xmlns:a16="http://schemas.microsoft.com/office/drawing/2014/main" id="{0E5EFF14-E97F-1916-F5DE-2F9E1DACDFAB}"/>
              </a:ext>
            </a:extLst>
          </p:cNvPr>
          <p:cNvSpPr/>
          <p:nvPr/>
        </p:nvSpPr>
        <p:spPr>
          <a:xfrm>
            <a:off x="2466727" y="234597"/>
            <a:ext cx="3657600" cy="852221"/>
          </a:xfrm>
          <a:custGeom>
            <a:avLst/>
            <a:gdLst/>
            <a:ahLst/>
            <a:cxnLst/>
            <a:rect l="l" t="t" r="r" b="b"/>
            <a:pathLst>
              <a:path w="3901440" h="909036">
                <a:moveTo>
                  <a:pt x="0" y="0"/>
                </a:moveTo>
                <a:lnTo>
                  <a:pt x="3901440" y="0"/>
                </a:lnTo>
                <a:lnTo>
                  <a:pt x="3901440" y="909035"/>
                </a:lnTo>
                <a:lnTo>
                  <a:pt x="0" y="90903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a:extLst>
              <a:ext uri="{FF2B5EF4-FFF2-40B4-BE49-F238E27FC236}">
                <a16:creationId xmlns:a16="http://schemas.microsoft.com/office/drawing/2014/main" id="{304FE8CF-B8BA-2356-1B95-CEDCDD499798}"/>
              </a:ext>
            </a:extLst>
          </p:cNvPr>
          <p:cNvSpPr/>
          <p:nvPr/>
        </p:nvSpPr>
        <p:spPr>
          <a:xfrm>
            <a:off x="0" y="234597"/>
            <a:ext cx="4037707" cy="852221"/>
          </a:xfrm>
          <a:custGeom>
            <a:avLst/>
            <a:gdLst/>
            <a:ahLst/>
            <a:cxnLst/>
            <a:rect l="l" t="t" r="r" b="b"/>
            <a:pathLst>
              <a:path w="3901440" h="909036">
                <a:moveTo>
                  <a:pt x="0" y="0"/>
                </a:moveTo>
                <a:lnTo>
                  <a:pt x="3901440" y="0"/>
                </a:lnTo>
                <a:lnTo>
                  <a:pt x="3901440" y="909035"/>
                </a:lnTo>
                <a:lnTo>
                  <a:pt x="0" y="90903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Freeform 7">
            <a:extLst>
              <a:ext uri="{FF2B5EF4-FFF2-40B4-BE49-F238E27FC236}">
                <a16:creationId xmlns:a16="http://schemas.microsoft.com/office/drawing/2014/main" id="{DEEE98C3-B5DF-D0FA-1754-BDDF5C36CA2A}"/>
              </a:ext>
            </a:extLst>
          </p:cNvPr>
          <p:cNvSpPr/>
          <p:nvPr/>
        </p:nvSpPr>
        <p:spPr>
          <a:xfrm>
            <a:off x="8458201" y="5213893"/>
            <a:ext cx="583287" cy="835438"/>
          </a:xfrm>
          <a:custGeom>
            <a:avLst/>
            <a:gdLst/>
            <a:ahLst/>
            <a:cxnLst/>
            <a:rect l="l" t="t" r="r" b="b"/>
            <a:pathLst>
              <a:path w="622173" h="891134">
                <a:moveTo>
                  <a:pt x="0" y="0"/>
                </a:moveTo>
                <a:lnTo>
                  <a:pt x="622173" y="0"/>
                </a:lnTo>
                <a:lnTo>
                  <a:pt x="622173" y="891133"/>
                </a:lnTo>
                <a:lnTo>
                  <a:pt x="0" y="89113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8" name="Freeform 8">
            <a:extLst>
              <a:ext uri="{FF2B5EF4-FFF2-40B4-BE49-F238E27FC236}">
                <a16:creationId xmlns:a16="http://schemas.microsoft.com/office/drawing/2014/main" id="{C72CB4B9-E577-37DA-6394-E4FF823A7EC4}"/>
              </a:ext>
            </a:extLst>
          </p:cNvPr>
          <p:cNvSpPr/>
          <p:nvPr/>
        </p:nvSpPr>
        <p:spPr>
          <a:xfrm>
            <a:off x="14461" y="5549842"/>
            <a:ext cx="434519" cy="622358"/>
          </a:xfrm>
          <a:custGeom>
            <a:avLst/>
            <a:gdLst/>
            <a:ahLst/>
            <a:cxnLst/>
            <a:rect l="l" t="t" r="r" b="b"/>
            <a:pathLst>
              <a:path w="463487" h="663848">
                <a:moveTo>
                  <a:pt x="0" y="0"/>
                </a:moveTo>
                <a:lnTo>
                  <a:pt x="463486" y="0"/>
                </a:lnTo>
                <a:lnTo>
                  <a:pt x="463486" y="663848"/>
                </a:lnTo>
                <a:lnTo>
                  <a:pt x="0" y="663848"/>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9" name="Freeform 9">
            <a:extLst>
              <a:ext uri="{FF2B5EF4-FFF2-40B4-BE49-F238E27FC236}">
                <a16:creationId xmlns:a16="http://schemas.microsoft.com/office/drawing/2014/main" id="{9E2EF406-8DAC-F784-5ADB-101B898C9FB7}"/>
              </a:ext>
            </a:extLst>
          </p:cNvPr>
          <p:cNvSpPr/>
          <p:nvPr/>
        </p:nvSpPr>
        <p:spPr>
          <a:xfrm>
            <a:off x="-627615" y="6049331"/>
            <a:ext cx="2626831" cy="2180270"/>
          </a:xfrm>
          <a:custGeom>
            <a:avLst/>
            <a:gdLst/>
            <a:ahLst/>
            <a:cxnLst/>
            <a:rect l="l" t="t" r="r" b="b"/>
            <a:pathLst>
              <a:path w="2801953" h="2325621">
                <a:moveTo>
                  <a:pt x="0" y="0"/>
                </a:moveTo>
                <a:lnTo>
                  <a:pt x="2801952" y="0"/>
                </a:lnTo>
                <a:lnTo>
                  <a:pt x="2801952" y="2325621"/>
                </a:lnTo>
                <a:lnTo>
                  <a:pt x="0" y="2325621"/>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0" name="TextBox 10">
            <a:extLst>
              <a:ext uri="{FF2B5EF4-FFF2-40B4-BE49-F238E27FC236}">
                <a16:creationId xmlns:a16="http://schemas.microsoft.com/office/drawing/2014/main" id="{296A9AB8-C08F-E628-5B93-B8D2E1395A71}"/>
              </a:ext>
            </a:extLst>
          </p:cNvPr>
          <p:cNvSpPr txBox="1"/>
          <p:nvPr/>
        </p:nvSpPr>
        <p:spPr>
          <a:xfrm>
            <a:off x="342899" y="358787"/>
            <a:ext cx="8458199" cy="654025"/>
          </a:xfrm>
          <a:prstGeom prst="rect">
            <a:avLst/>
          </a:prstGeom>
        </p:spPr>
        <p:txBody>
          <a:bodyPr wrap="square" lIns="0" tIns="0" rIns="0" bIns="0" rtlCol="0" anchor="t">
            <a:spAutoFit/>
          </a:bodyPr>
          <a:lstStyle/>
          <a:p>
            <a:pPr algn="ctr" defTabSz="857250">
              <a:lnSpc>
                <a:spcPts val="5057"/>
              </a:lnSpc>
              <a:buClrTx/>
            </a:pPr>
            <a:r>
              <a:rPr lang="en-US" sz="4400" kern="1200" dirty="0">
                <a:solidFill>
                  <a:srgbClr val="F98832"/>
                </a:solidFill>
                <a:latin typeface="Caveat Brush" pitchFamily="2" charset="0"/>
                <a:ea typeface="+mn-ea"/>
                <a:cs typeface="+mn-cs"/>
              </a:rPr>
              <a:t>THE ISLAND IS CLOSER THAN YOU THINK!  </a:t>
            </a:r>
          </a:p>
        </p:txBody>
      </p:sp>
      <p:sp>
        <p:nvSpPr>
          <p:cNvPr id="13" name="Freeform 13">
            <a:extLst>
              <a:ext uri="{FF2B5EF4-FFF2-40B4-BE49-F238E27FC236}">
                <a16:creationId xmlns:a16="http://schemas.microsoft.com/office/drawing/2014/main" id="{D6DEE789-C238-D75F-B139-A2B42ABEA2DA}"/>
              </a:ext>
            </a:extLst>
          </p:cNvPr>
          <p:cNvSpPr/>
          <p:nvPr/>
        </p:nvSpPr>
        <p:spPr>
          <a:xfrm>
            <a:off x="7830585" y="5917503"/>
            <a:ext cx="2626831" cy="2180270"/>
          </a:xfrm>
          <a:custGeom>
            <a:avLst/>
            <a:gdLst/>
            <a:ahLst/>
            <a:cxnLst/>
            <a:rect l="l" t="t" r="r" b="b"/>
            <a:pathLst>
              <a:path w="2801953" h="2325621">
                <a:moveTo>
                  <a:pt x="0" y="0"/>
                </a:moveTo>
                <a:lnTo>
                  <a:pt x="2801952" y="0"/>
                </a:lnTo>
                <a:lnTo>
                  <a:pt x="2801952" y="2325621"/>
                </a:lnTo>
                <a:lnTo>
                  <a:pt x="0" y="2325621"/>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pic>
        <p:nvPicPr>
          <p:cNvPr id="11" name="Picture 10">
            <a:extLst>
              <a:ext uri="{FF2B5EF4-FFF2-40B4-BE49-F238E27FC236}">
                <a16:creationId xmlns:a16="http://schemas.microsoft.com/office/drawing/2014/main" id="{773F23B4-9787-2F47-2B4A-267A07C0518E}"/>
              </a:ext>
            </a:extLst>
          </p:cNvPr>
          <p:cNvPicPr>
            <a:picLocks noChangeAspect="1"/>
          </p:cNvPicPr>
          <p:nvPr/>
        </p:nvPicPr>
        <p:blipFill>
          <a:blip r:embed="rId8"/>
          <a:stretch>
            <a:fillRect/>
          </a:stretch>
        </p:blipFill>
        <p:spPr>
          <a:xfrm>
            <a:off x="1155942" y="1155762"/>
            <a:ext cx="6832115" cy="5467641"/>
          </a:xfrm>
          <a:prstGeom prst="rect">
            <a:avLst/>
          </a:prstGeom>
        </p:spPr>
      </p:pic>
    </p:spTree>
    <p:extLst>
      <p:ext uri="{BB962C8B-B14F-4D97-AF65-F5344CB8AC3E}">
        <p14:creationId xmlns:p14="http://schemas.microsoft.com/office/powerpoint/2010/main" val="2605949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6547532" y="5319920"/>
            <a:ext cx="591127" cy="846666"/>
          </a:xfrm>
          <a:custGeom>
            <a:avLst/>
            <a:gdLst/>
            <a:ahLst/>
            <a:cxnLst/>
            <a:rect l="l" t="t" r="r" b="b"/>
            <a:pathLst>
              <a:path w="630535" h="903110">
                <a:moveTo>
                  <a:pt x="630535" y="0"/>
                </a:moveTo>
                <a:lnTo>
                  <a:pt x="0" y="0"/>
                </a:lnTo>
                <a:lnTo>
                  <a:pt x="0" y="903111"/>
                </a:lnTo>
                <a:lnTo>
                  <a:pt x="630535" y="903111"/>
                </a:lnTo>
                <a:lnTo>
                  <a:pt x="630535"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rot="-2010425">
            <a:off x="7308801" y="5580566"/>
            <a:ext cx="1845729" cy="1172038"/>
          </a:xfrm>
          <a:custGeom>
            <a:avLst/>
            <a:gdLst/>
            <a:ahLst/>
            <a:cxnLst/>
            <a:rect l="l" t="t" r="r" b="b"/>
            <a:pathLst>
              <a:path w="1968778" h="1250174">
                <a:moveTo>
                  <a:pt x="0" y="0"/>
                </a:moveTo>
                <a:lnTo>
                  <a:pt x="1968779" y="0"/>
                </a:lnTo>
                <a:lnTo>
                  <a:pt x="1968779" y="1250175"/>
                </a:lnTo>
                <a:lnTo>
                  <a:pt x="0" y="125017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p:cNvSpPr/>
          <p:nvPr/>
        </p:nvSpPr>
        <p:spPr>
          <a:xfrm>
            <a:off x="5719947" y="5754481"/>
            <a:ext cx="583287" cy="835438"/>
          </a:xfrm>
          <a:custGeom>
            <a:avLst/>
            <a:gdLst/>
            <a:ahLst/>
            <a:cxnLst/>
            <a:rect l="l" t="t" r="r" b="b"/>
            <a:pathLst>
              <a:path w="622173" h="891134">
                <a:moveTo>
                  <a:pt x="0" y="0"/>
                </a:moveTo>
                <a:lnTo>
                  <a:pt x="622173" y="0"/>
                </a:lnTo>
                <a:lnTo>
                  <a:pt x="622173" y="891134"/>
                </a:lnTo>
                <a:lnTo>
                  <a:pt x="0" y="891134"/>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AutoShape 5"/>
          <p:cNvSpPr/>
          <p:nvPr/>
        </p:nvSpPr>
        <p:spPr>
          <a:xfrm>
            <a:off x="402704" y="1437201"/>
            <a:ext cx="8338589" cy="0"/>
          </a:xfrm>
          <a:prstGeom prst="line">
            <a:avLst/>
          </a:prstGeom>
          <a:ln w="57150" cap="flat">
            <a:solidFill>
              <a:srgbClr val="C9E265"/>
            </a:solidFill>
            <a:prstDash val="sysDot"/>
            <a:headEnd type="triangle" w="lg" len="med"/>
            <a:tailEnd type="triangle" w="lg" len="med"/>
          </a:ln>
        </p:spPr>
        <p:txBody>
          <a:bodyPr/>
          <a:lstStyle/>
          <a:p>
            <a:endParaRPr lang="en-US"/>
          </a:p>
        </p:txBody>
      </p:sp>
      <p:sp>
        <p:nvSpPr>
          <p:cNvPr id="7" name="TextBox 7"/>
          <p:cNvSpPr txBox="1"/>
          <p:nvPr/>
        </p:nvSpPr>
        <p:spPr>
          <a:xfrm>
            <a:off x="1" y="399449"/>
            <a:ext cx="9143999" cy="937501"/>
          </a:xfrm>
          <a:prstGeom prst="rect">
            <a:avLst/>
          </a:prstGeom>
        </p:spPr>
        <p:txBody>
          <a:bodyPr wrap="square" lIns="0" tIns="0" rIns="0" bIns="0" rtlCol="0" anchor="t">
            <a:spAutoFit/>
          </a:bodyPr>
          <a:lstStyle/>
          <a:p>
            <a:pPr algn="ctr" defTabSz="857250">
              <a:lnSpc>
                <a:spcPts val="6694"/>
              </a:lnSpc>
              <a:buClrTx/>
            </a:pPr>
            <a:r>
              <a:rPr lang="en-US" sz="7200" kern="1200" dirty="0">
                <a:solidFill>
                  <a:srgbClr val="FF914D"/>
                </a:solidFill>
                <a:latin typeface="Caveat Brush" pitchFamily="2" charset="0"/>
                <a:ea typeface="+mn-ea"/>
                <a:cs typeface="+mn-cs"/>
              </a:rPr>
              <a:t>Let’s Talk About Breathe! </a:t>
            </a:r>
          </a:p>
        </p:txBody>
      </p:sp>
      <p:sp>
        <p:nvSpPr>
          <p:cNvPr id="8" name="TextBox 8"/>
          <p:cNvSpPr txBox="1"/>
          <p:nvPr/>
        </p:nvSpPr>
        <p:spPr>
          <a:xfrm>
            <a:off x="0" y="3602433"/>
            <a:ext cx="8951204" cy="1438792"/>
          </a:xfrm>
          <a:prstGeom prst="rect">
            <a:avLst/>
          </a:prstGeom>
        </p:spPr>
        <p:txBody>
          <a:bodyPr wrap="square" lIns="0" tIns="0" rIns="0" bIns="0" rtlCol="0" anchor="t">
            <a:spAutoFit/>
          </a:bodyPr>
          <a:lstStyle/>
          <a:p>
            <a:pPr algn="ctr" defTabSz="857250">
              <a:lnSpc>
                <a:spcPts val="5405"/>
              </a:lnSpc>
              <a:buClrTx/>
            </a:pPr>
            <a:r>
              <a:rPr lang="en-US" sz="6000" b="1" u="sng" dirty="0">
                <a:solidFill>
                  <a:srgbClr val="92D050"/>
                </a:solidFill>
                <a:latin typeface="Caveat Brush" pitchFamily="2" charset="0"/>
                <a:ea typeface="Century Gothic"/>
                <a:cs typeface="Century Gothic"/>
                <a:sym typeface="Century Gothic"/>
              </a:rPr>
              <a:t>  </a:t>
            </a:r>
          </a:p>
          <a:p>
            <a:pPr algn="ctr" defTabSz="857250">
              <a:lnSpc>
                <a:spcPts val="5405"/>
              </a:lnSpc>
              <a:buClrTx/>
            </a:pPr>
            <a:endParaRPr lang="en-US" sz="6193" u="sng" kern="1200" dirty="0">
              <a:solidFill>
                <a:srgbClr val="FF914D"/>
              </a:solidFill>
              <a:latin typeface="Caveat Brush"/>
              <a:ea typeface="+mn-ea"/>
              <a:cs typeface="+mn-cs"/>
            </a:endParaRPr>
          </a:p>
        </p:txBody>
      </p:sp>
      <p:sp>
        <p:nvSpPr>
          <p:cNvPr id="10" name="TextBox 9">
            <a:extLst>
              <a:ext uri="{FF2B5EF4-FFF2-40B4-BE49-F238E27FC236}">
                <a16:creationId xmlns:a16="http://schemas.microsoft.com/office/drawing/2014/main" id="{5887ADE4-3BE7-09C4-446D-38702A9068AC}"/>
              </a:ext>
            </a:extLst>
          </p:cNvPr>
          <p:cNvSpPr txBox="1"/>
          <p:nvPr/>
        </p:nvSpPr>
        <p:spPr>
          <a:xfrm>
            <a:off x="402704" y="1782672"/>
            <a:ext cx="8338589" cy="3539430"/>
          </a:xfrm>
          <a:prstGeom prst="rect">
            <a:avLst/>
          </a:prstGeom>
          <a:noFill/>
        </p:spPr>
        <p:txBody>
          <a:bodyPr wrap="square">
            <a:spAutoFit/>
          </a:bodyPr>
          <a:lstStyle/>
          <a:p>
            <a:r>
              <a:rPr lang="en-US" sz="3200" dirty="0">
                <a:solidFill>
                  <a:schemeClr val="accent6"/>
                </a:solidFill>
                <a:latin typeface="Caveat Brush" pitchFamily="2" charset="0"/>
              </a:rPr>
              <a:t>MISSION:  </a:t>
            </a:r>
            <a:r>
              <a:rPr lang="en-US" sz="3200" dirty="0">
                <a:latin typeface="Caveat Brush" pitchFamily="2" charset="0"/>
              </a:rPr>
              <a:t>Breathe trains staff in organizations that serve families with low incomes across Indiana so they feel equipped and empowered to educate families about the harms of tobacco and share helpful resources.</a:t>
            </a:r>
          </a:p>
          <a:p>
            <a:endParaRPr lang="en-US" sz="3200" dirty="0">
              <a:latin typeface="Caveat Brush" pitchFamily="2" charset="0"/>
            </a:endParaRPr>
          </a:p>
          <a:p>
            <a:r>
              <a:rPr lang="en-US" sz="3200" dirty="0">
                <a:solidFill>
                  <a:srgbClr val="F98832"/>
                </a:solidFill>
                <a:latin typeface="Caveat Brush" pitchFamily="2" charset="0"/>
              </a:rPr>
              <a:t>VISION:  </a:t>
            </a:r>
            <a:r>
              <a:rPr lang="en-US" sz="3200" dirty="0">
                <a:latin typeface="Caveat Brush" pitchFamily="2" charset="0"/>
              </a:rPr>
              <a:t>All young children in Indiana grow up free from exposure to second and thirdhand smoke or vapor.</a:t>
            </a:r>
          </a:p>
        </p:txBody>
      </p:sp>
    </p:spTree>
    <p:extLst>
      <p:ext uri="{BB962C8B-B14F-4D97-AF65-F5344CB8AC3E}">
        <p14:creationId xmlns:p14="http://schemas.microsoft.com/office/powerpoint/2010/main" val="4085834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B9C655-5924-7E27-C9B3-4DF9B7888AF2}"/>
            </a:ext>
          </a:extLst>
        </p:cNvPr>
        <p:cNvGrpSpPr/>
        <p:nvPr/>
      </p:nvGrpSpPr>
      <p:grpSpPr>
        <a:xfrm>
          <a:off x="0" y="0"/>
          <a:ext cx="0" cy="0"/>
          <a:chOff x="0" y="0"/>
          <a:chExt cx="0" cy="0"/>
        </a:xfrm>
      </p:grpSpPr>
      <p:sp>
        <p:nvSpPr>
          <p:cNvPr id="3" name="Freeform 3">
            <a:extLst>
              <a:ext uri="{FF2B5EF4-FFF2-40B4-BE49-F238E27FC236}">
                <a16:creationId xmlns:a16="http://schemas.microsoft.com/office/drawing/2014/main" id="{AB50C894-3B96-C727-8213-84DD62B1FF0F}"/>
              </a:ext>
            </a:extLst>
          </p:cNvPr>
          <p:cNvSpPr/>
          <p:nvPr/>
        </p:nvSpPr>
        <p:spPr>
          <a:xfrm rot="-2010425">
            <a:off x="3834482" y="5975246"/>
            <a:ext cx="1475036" cy="532769"/>
          </a:xfrm>
          <a:custGeom>
            <a:avLst/>
            <a:gdLst/>
            <a:ahLst/>
            <a:cxnLst/>
            <a:rect l="l" t="t" r="r" b="b"/>
            <a:pathLst>
              <a:path w="1968778" h="1250174">
                <a:moveTo>
                  <a:pt x="0" y="0"/>
                </a:moveTo>
                <a:lnTo>
                  <a:pt x="1968779" y="0"/>
                </a:lnTo>
                <a:lnTo>
                  <a:pt x="1968779" y="1250175"/>
                </a:lnTo>
                <a:lnTo>
                  <a:pt x="0" y="125017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TextBox 12">
            <a:extLst>
              <a:ext uri="{FF2B5EF4-FFF2-40B4-BE49-F238E27FC236}">
                <a16:creationId xmlns:a16="http://schemas.microsoft.com/office/drawing/2014/main" id="{7561BA8E-047B-86E8-0495-0281FA53DF03}"/>
              </a:ext>
            </a:extLst>
          </p:cNvPr>
          <p:cNvSpPr txBox="1"/>
          <p:nvPr/>
        </p:nvSpPr>
        <p:spPr>
          <a:xfrm>
            <a:off x="6765697" y="2971094"/>
            <a:ext cx="3212639" cy="1145891"/>
          </a:xfrm>
          <a:prstGeom prst="rect">
            <a:avLst/>
          </a:prstGeom>
        </p:spPr>
        <p:txBody>
          <a:bodyPr wrap="square" lIns="0" tIns="0" rIns="0" bIns="0" rtlCol="0" anchor="t">
            <a:spAutoFit/>
          </a:bodyPr>
          <a:lstStyle/>
          <a:p>
            <a:pPr>
              <a:lnSpc>
                <a:spcPts val="3000"/>
              </a:lnSpc>
              <a:buClr>
                <a:schemeClr val="dk1"/>
              </a:buClr>
              <a:buSzPts val="2800"/>
            </a:pPr>
            <a:r>
              <a:rPr lang="en-US" sz="3200" dirty="0">
                <a:solidFill>
                  <a:srgbClr val="F98832"/>
                </a:solidFill>
                <a:latin typeface="Caveat Brush" pitchFamily="2" charset="0"/>
                <a:ea typeface="Calibri"/>
                <a:cs typeface="Calibri"/>
                <a:sym typeface="Calibri"/>
              </a:rPr>
              <a:t>Train staff in organizations</a:t>
            </a:r>
            <a:br>
              <a:rPr lang="en-US" sz="2800" dirty="0">
                <a:solidFill>
                  <a:schemeClr val="dk1"/>
                </a:solidFill>
                <a:latin typeface="Caveat Brush" pitchFamily="2" charset="0"/>
                <a:ea typeface="Calibri"/>
                <a:cs typeface="Calibri"/>
                <a:sym typeface="Calibri"/>
              </a:rPr>
            </a:br>
            <a:endParaRPr lang="en-US" sz="2400" kern="1200" dirty="0">
              <a:solidFill>
                <a:schemeClr val="dk1"/>
              </a:solidFill>
              <a:latin typeface="Caveat Brush" pitchFamily="2" charset="0"/>
              <a:ea typeface="Calibri"/>
              <a:cs typeface="Calibri"/>
              <a:sym typeface="Calibri"/>
            </a:endParaRPr>
          </a:p>
        </p:txBody>
      </p:sp>
      <p:sp>
        <p:nvSpPr>
          <p:cNvPr id="4" name="Freeform 4">
            <a:extLst>
              <a:ext uri="{FF2B5EF4-FFF2-40B4-BE49-F238E27FC236}">
                <a16:creationId xmlns:a16="http://schemas.microsoft.com/office/drawing/2014/main" id="{21BCDE47-F8B7-67D2-53E6-85DD2E0B8445}"/>
              </a:ext>
            </a:extLst>
          </p:cNvPr>
          <p:cNvSpPr/>
          <p:nvPr/>
        </p:nvSpPr>
        <p:spPr>
          <a:xfrm>
            <a:off x="4361518" y="5792865"/>
            <a:ext cx="583287" cy="835438"/>
          </a:xfrm>
          <a:custGeom>
            <a:avLst/>
            <a:gdLst/>
            <a:ahLst/>
            <a:cxnLst/>
            <a:rect l="l" t="t" r="r" b="b"/>
            <a:pathLst>
              <a:path w="622173" h="891134">
                <a:moveTo>
                  <a:pt x="0" y="0"/>
                </a:moveTo>
                <a:lnTo>
                  <a:pt x="622173" y="0"/>
                </a:lnTo>
                <a:lnTo>
                  <a:pt x="622173" y="891134"/>
                </a:lnTo>
                <a:lnTo>
                  <a:pt x="0" y="89113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pic>
        <p:nvPicPr>
          <p:cNvPr id="5" name="Picture 4">
            <a:extLst>
              <a:ext uri="{FF2B5EF4-FFF2-40B4-BE49-F238E27FC236}">
                <a16:creationId xmlns:a16="http://schemas.microsoft.com/office/drawing/2014/main" id="{F26BAAC0-50CB-D1EB-9FB2-C6AA4FA47936}"/>
              </a:ext>
            </a:extLst>
          </p:cNvPr>
          <p:cNvPicPr>
            <a:picLocks noChangeAspect="1"/>
          </p:cNvPicPr>
          <p:nvPr/>
        </p:nvPicPr>
        <p:blipFill>
          <a:blip r:embed="rId5"/>
          <a:stretch>
            <a:fillRect/>
          </a:stretch>
        </p:blipFill>
        <p:spPr>
          <a:xfrm>
            <a:off x="-146756" y="-664649"/>
            <a:ext cx="5934045" cy="7681612"/>
          </a:xfrm>
          <a:prstGeom prst="rect">
            <a:avLst/>
          </a:prstGeom>
        </p:spPr>
      </p:pic>
      <p:sp>
        <p:nvSpPr>
          <p:cNvPr id="6" name="Arrow: Left 5">
            <a:extLst>
              <a:ext uri="{FF2B5EF4-FFF2-40B4-BE49-F238E27FC236}">
                <a16:creationId xmlns:a16="http://schemas.microsoft.com/office/drawing/2014/main" id="{8C0E86B5-DD48-E88C-AEB4-05A63E371442}"/>
              </a:ext>
            </a:extLst>
          </p:cNvPr>
          <p:cNvSpPr/>
          <p:nvPr/>
        </p:nvSpPr>
        <p:spPr>
          <a:xfrm>
            <a:off x="5760092" y="3059408"/>
            <a:ext cx="978408" cy="484632"/>
          </a:xfrm>
          <a:prstGeom prst="leftArrow">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9" name="Arrow: Left 8">
            <a:extLst>
              <a:ext uri="{FF2B5EF4-FFF2-40B4-BE49-F238E27FC236}">
                <a16:creationId xmlns:a16="http://schemas.microsoft.com/office/drawing/2014/main" id="{B2D324A4-2A53-A48D-D318-131FB2A84E1F}"/>
              </a:ext>
            </a:extLst>
          </p:cNvPr>
          <p:cNvSpPr/>
          <p:nvPr/>
        </p:nvSpPr>
        <p:spPr>
          <a:xfrm>
            <a:off x="5787289" y="4415408"/>
            <a:ext cx="978408" cy="484632"/>
          </a:xfrm>
          <a:prstGeom prst="leftArrow">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11" name="TextBox 12">
            <a:extLst>
              <a:ext uri="{FF2B5EF4-FFF2-40B4-BE49-F238E27FC236}">
                <a16:creationId xmlns:a16="http://schemas.microsoft.com/office/drawing/2014/main" id="{9D1F79B1-2DBA-C298-2831-0CBC4555FA4D}"/>
              </a:ext>
            </a:extLst>
          </p:cNvPr>
          <p:cNvSpPr txBox="1"/>
          <p:nvPr/>
        </p:nvSpPr>
        <p:spPr>
          <a:xfrm>
            <a:off x="6773333" y="4327094"/>
            <a:ext cx="2370667" cy="1145891"/>
          </a:xfrm>
          <a:prstGeom prst="rect">
            <a:avLst/>
          </a:prstGeom>
        </p:spPr>
        <p:txBody>
          <a:bodyPr wrap="square" lIns="0" tIns="0" rIns="0" bIns="0" rtlCol="0" anchor="t">
            <a:spAutoFit/>
          </a:bodyPr>
          <a:lstStyle/>
          <a:p>
            <a:pPr>
              <a:lnSpc>
                <a:spcPts val="3000"/>
              </a:lnSpc>
              <a:buClr>
                <a:schemeClr val="dk1"/>
              </a:buClr>
              <a:buSzPts val="2800"/>
            </a:pPr>
            <a:r>
              <a:rPr lang="en-US" sz="3200" dirty="0">
                <a:solidFill>
                  <a:schemeClr val="accent6"/>
                </a:solidFill>
                <a:latin typeface="Caveat Brush" pitchFamily="2" charset="0"/>
                <a:ea typeface="Calibri"/>
                <a:cs typeface="Calibri"/>
                <a:sym typeface="Calibri"/>
              </a:rPr>
              <a:t>Educate families they serve</a:t>
            </a:r>
            <a:br>
              <a:rPr lang="en-US" sz="2800" dirty="0">
                <a:solidFill>
                  <a:schemeClr val="dk1"/>
                </a:solidFill>
                <a:latin typeface="Caveat Brush" pitchFamily="2" charset="0"/>
                <a:ea typeface="Calibri"/>
                <a:cs typeface="Calibri"/>
                <a:sym typeface="Calibri"/>
              </a:rPr>
            </a:br>
            <a:endParaRPr lang="en-US" sz="2400" kern="1200" dirty="0">
              <a:solidFill>
                <a:schemeClr val="dk1"/>
              </a:solidFill>
              <a:latin typeface="Caveat Brush" pitchFamily="2" charset="0"/>
              <a:ea typeface="Calibri"/>
              <a:cs typeface="Calibri"/>
              <a:sym typeface="Calibri"/>
            </a:endParaRPr>
          </a:p>
        </p:txBody>
      </p:sp>
    </p:spTree>
    <p:extLst>
      <p:ext uri="{BB962C8B-B14F-4D97-AF65-F5344CB8AC3E}">
        <p14:creationId xmlns:p14="http://schemas.microsoft.com/office/powerpoint/2010/main" val="1424664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ppt_x"/>
                                          </p:val>
                                        </p:tav>
                                        <p:tav tm="100000">
                                          <p:val>
                                            <p:strVal val="#ppt_x"/>
                                          </p:val>
                                        </p:tav>
                                      </p:tavLst>
                                    </p:anim>
                                    <p:anim calcmode="lin" valueType="num">
                                      <p:cBhvr additive="base">
                                        <p:cTn id="2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6" grpId="0" animBg="1"/>
      <p:bldP spid="9" grpId="0" animBg="1"/>
      <p:bldP spid="11" grpId="0"/>
    </p:bldLst>
  </p:timing>
</p:sld>
</file>

<file path=ppt/theme/theme1.xml><?xml version="1.0" encoding="utf-8"?>
<a:theme xmlns:a="http://schemas.openxmlformats.org/drawingml/2006/main" name="Office Theme">
  <a:themeElements>
    <a:clrScheme name="Custom 20">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C55A11"/>
      </a:hlink>
      <a:folHlink>
        <a:srgbClr val="C55A1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14412</TotalTime>
  <Words>2093</Words>
  <Application>Microsoft Office PowerPoint</Application>
  <PresentationFormat>On-screen Show (4:3)</PresentationFormat>
  <Paragraphs>231</Paragraphs>
  <Slides>35</Slides>
  <Notes>35</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35</vt:i4>
      </vt:variant>
    </vt:vector>
  </HeadingPairs>
  <TitlesOfParts>
    <vt:vector size="45" baseType="lpstr">
      <vt:lpstr>Calibri</vt:lpstr>
      <vt:lpstr>Caveat Brush</vt:lpstr>
      <vt:lpstr>Arial Black</vt:lpstr>
      <vt:lpstr>Atma</vt:lpstr>
      <vt:lpstr>lato</vt:lpstr>
      <vt:lpstr>Arial</vt:lpstr>
      <vt:lpstr>Impact</vt:lpstr>
      <vt:lpstr>Franklin Gothic Demi Cond</vt:lpstr>
      <vt:lpstr>Verdana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Please Complete  Pre-Assessment</dc:title>
  <dc:creator>Tanya Shelburne</dc:creator>
  <cp:lastModifiedBy>Tanya Shelburne</cp:lastModifiedBy>
  <cp:revision>31</cp:revision>
  <dcterms:modified xsi:type="dcterms:W3CDTF">2026-08-31T13:59:50Z</dcterms:modified>
</cp:coreProperties>
</file>