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Lst>
  <p:notesMasterIdLst>
    <p:notesMasterId r:id="rId37"/>
  </p:notesMasterIdLst>
  <p:sldIdLst>
    <p:sldId id="260" r:id="rId2"/>
    <p:sldId id="261"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146847501" r:id="rId36"/>
  </p:sldIdLst>
  <p:sldSz cx="9144000" cy="6858000" type="screen4x3"/>
  <p:notesSz cx="7102475" cy="9388475"/>
  <p:embeddedFontLst>
    <p:embeddedFont>
      <p:font typeface="Roboto" panose="02000000000000000000" pitchFamily="2" charset="0"/>
      <p:regular r:id="rId38"/>
      <p:bold r:id="rId39"/>
      <p:italic r:id="rId40"/>
      <p:boldItalic r:id="rId41"/>
    </p:embeddedFont>
    <p:embeddedFont>
      <p:font typeface="Trebuchet MS" panose="020B0603020202020204" pitchFamily="34" charset="0"/>
      <p:regular r:id="rId42"/>
      <p:bold r:id="rId43"/>
      <p:italic r:id="rId44"/>
      <p:boldItalic r:id="rId45"/>
    </p:embeddedFont>
    <p:embeddedFont>
      <p:font typeface="Verdana" panose="020B0604030504040204" pitchFamily="34"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8832"/>
    <a:srgbClr val="BCEE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81" autoAdjust="0"/>
    <p:restoredTop sz="84706" autoAdjust="0"/>
  </p:normalViewPr>
  <p:slideViewPr>
    <p:cSldViewPr snapToGrid="0">
      <p:cViewPr varScale="1">
        <p:scale>
          <a:sx n="70" d="100"/>
          <a:sy n="70" d="100"/>
        </p:scale>
        <p:origin x="1723" y="38"/>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font" Target="fonts/font11.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font" Target="fonts/font4.fntdata"/><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2.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nya Shelburne" userId="5a8aca72b4acc242" providerId="LiveId" clId="{57E2D1BA-8954-4BA3-B98C-BA53A2F866D0}"/>
    <pc:docChg chg="undo custSel addSld delSld delMainMaster">
      <pc:chgData name="Tanya Shelburne" userId="5a8aca72b4acc242" providerId="LiveId" clId="{57E2D1BA-8954-4BA3-B98C-BA53A2F866D0}" dt="2026-05-07T13:46:40.296" v="28" actId="47"/>
      <pc:docMkLst>
        <pc:docMk/>
      </pc:docMkLst>
      <pc:sldChg chg="del">
        <pc:chgData name="Tanya Shelburne" userId="5a8aca72b4acc242" providerId="LiveId" clId="{57E2D1BA-8954-4BA3-B98C-BA53A2F866D0}" dt="2026-05-07T13:45:45.773" v="4" actId="47"/>
        <pc:sldMkLst>
          <pc:docMk/>
          <pc:sldMk cId="0" sldId="258"/>
        </pc:sldMkLst>
      </pc:sldChg>
      <pc:sldChg chg="add del">
        <pc:chgData name="Tanya Shelburne" userId="5a8aca72b4acc242" providerId="LiveId" clId="{57E2D1BA-8954-4BA3-B98C-BA53A2F866D0}" dt="2026-05-07T13:45:49.662" v="8" actId="47"/>
        <pc:sldMkLst>
          <pc:docMk/>
          <pc:sldMk cId="0" sldId="260"/>
        </pc:sldMkLst>
      </pc:sldChg>
      <pc:sldChg chg="del">
        <pc:chgData name="Tanya Shelburne" userId="5a8aca72b4acc242" providerId="LiveId" clId="{57E2D1BA-8954-4BA3-B98C-BA53A2F866D0}" dt="2026-05-07T13:46:21.478" v="14" actId="47"/>
        <pc:sldMkLst>
          <pc:docMk/>
          <pc:sldMk cId="408583405" sldId="415"/>
        </pc:sldMkLst>
      </pc:sldChg>
      <pc:sldChg chg="add del">
        <pc:chgData name="Tanya Shelburne" userId="5a8aca72b4acc242" providerId="LiveId" clId="{57E2D1BA-8954-4BA3-B98C-BA53A2F866D0}" dt="2026-05-07T13:45:55.729" v="10" actId="47"/>
        <pc:sldMkLst>
          <pc:docMk/>
          <pc:sldMk cId="3956495892" sldId="419"/>
        </pc:sldMkLst>
      </pc:sldChg>
      <pc:sldChg chg="del">
        <pc:chgData name="Tanya Shelburne" userId="5a8aca72b4acc242" providerId="LiveId" clId="{57E2D1BA-8954-4BA3-B98C-BA53A2F866D0}" dt="2026-05-07T13:46:28.430" v="20" actId="47"/>
        <pc:sldMkLst>
          <pc:docMk/>
          <pc:sldMk cId="418849542" sldId="422"/>
        </pc:sldMkLst>
      </pc:sldChg>
      <pc:sldChg chg="del">
        <pc:chgData name="Tanya Shelburne" userId="5a8aca72b4acc242" providerId="LiveId" clId="{57E2D1BA-8954-4BA3-B98C-BA53A2F866D0}" dt="2026-05-07T13:46:29.255" v="21" actId="47"/>
        <pc:sldMkLst>
          <pc:docMk/>
          <pc:sldMk cId="1434951905" sldId="423"/>
        </pc:sldMkLst>
      </pc:sldChg>
      <pc:sldChg chg="del">
        <pc:chgData name="Tanya Shelburne" userId="5a8aca72b4acc242" providerId="LiveId" clId="{57E2D1BA-8954-4BA3-B98C-BA53A2F866D0}" dt="2026-05-07T13:45:44.881" v="2" actId="47"/>
        <pc:sldMkLst>
          <pc:docMk/>
          <pc:sldMk cId="111383424" sldId="427"/>
        </pc:sldMkLst>
      </pc:sldChg>
      <pc:sldChg chg="del">
        <pc:chgData name="Tanya Shelburne" userId="5a8aca72b4acc242" providerId="LiveId" clId="{57E2D1BA-8954-4BA3-B98C-BA53A2F866D0}" dt="2026-05-07T13:46:26.195" v="18" actId="47"/>
        <pc:sldMkLst>
          <pc:docMk/>
          <pc:sldMk cId="4200622710" sldId="2146847482"/>
        </pc:sldMkLst>
      </pc:sldChg>
      <pc:sldChg chg="del">
        <pc:chgData name="Tanya Shelburne" userId="5a8aca72b4acc242" providerId="LiveId" clId="{57E2D1BA-8954-4BA3-B98C-BA53A2F866D0}" dt="2026-05-07T13:46:31.440" v="23" actId="47"/>
        <pc:sldMkLst>
          <pc:docMk/>
          <pc:sldMk cId="153544691" sldId="2146847485"/>
        </pc:sldMkLst>
      </pc:sldChg>
      <pc:sldChg chg="del">
        <pc:chgData name="Tanya Shelburne" userId="5a8aca72b4acc242" providerId="LiveId" clId="{57E2D1BA-8954-4BA3-B98C-BA53A2F866D0}" dt="2026-05-07T13:46:27.381" v="19" actId="47"/>
        <pc:sldMkLst>
          <pc:docMk/>
          <pc:sldMk cId="411788893" sldId="2146847486"/>
        </pc:sldMkLst>
      </pc:sldChg>
      <pc:sldChg chg="del">
        <pc:chgData name="Tanya Shelburne" userId="5a8aca72b4acc242" providerId="LiveId" clId="{57E2D1BA-8954-4BA3-B98C-BA53A2F866D0}" dt="2026-05-07T13:45:43.025" v="0" actId="47"/>
        <pc:sldMkLst>
          <pc:docMk/>
          <pc:sldMk cId="3479853196" sldId="2146847488"/>
        </pc:sldMkLst>
      </pc:sldChg>
      <pc:sldChg chg="del">
        <pc:chgData name="Tanya Shelburne" userId="5a8aca72b4acc242" providerId="LiveId" clId="{57E2D1BA-8954-4BA3-B98C-BA53A2F866D0}" dt="2026-05-07T13:46:33.121" v="25" actId="47"/>
        <pc:sldMkLst>
          <pc:docMk/>
          <pc:sldMk cId="39285154" sldId="2146847489"/>
        </pc:sldMkLst>
      </pc:sldChg>
      <pc:sldChg chg="del">
        <pc:chgData name="Tanya Shelburne" userId="5a8aca72b4acc242" providerId="LiveId" clId="{57E2D1BA-8954-4BA3-B98C-BA53A2F866D0}" dt="2026-05-07T13:45:44.259" v="1" actId="47"/>
        <pc:sldMkLst>
          <pc:docMk/>
          <pc:sldMk cId="0" sldId="2146847490"/>
        </pc:sldMkLst>
      </pc:sldChg>
      <pc:sldChg chg="del">
        <pc:chgData name="Tanya Shelburne" userId="5a8aca72b4acc242" providerId="LiveId" clId="{57E2D1BA-8954-4BA3-B98C-BA53A2F866D0}" dt="2026-05-07T13:45:45.311" v="3" actId="47"/>
        <pc:sldMkLst>
          <pc:docMk/>
          <pc:sldMk cId="2123641673" sldId="2146847491"/>
        </pc:sldMkLst>
      </pc:sldChg>
      <pc:sldChg chg="del">
        <pc:chgData name="Tanya Shelburne" userId="5a8aca72b4acc242" providerId="LiveId" clId="{57E2D1BA-8954-4BA3-B98C-BA53A2F866D0}" dt="2026-05-07T13:45:46.378" v="5" actId="47"/>
        <pc:sldMkLst>
          <pc:docMk/>
          <pc:sldMk cId="211839844" sldId="2146847492"/>
        </pc:sldMkLst>
      </pc:sldChg>
      <pc:sldChg chg="del">
        <pc:chgData name="Tanya Shelburne" userId="5a8aca72b4acc242" providerId="LiveId" clId="{57E2D1BA-8954-4BA3-B98C-BA53A2F866D0}" dt="2026-05-07T13:46:13.749" v="11" actId="47"/>
        <pc:sldMkLst>
          <pc:docMk/>
          <pc:sldMk cId="3518854869" sldId="2146847503"/>
        </pc:sldMkLst>
      </pc:sldChg>
      <pc:sldChg chg="del">
        <pc:chgData name="Tanya Shelburne" userId="5a8aca72b4acc242" providerId="LiveId" clId="{57E2D1BA-8954-4BA3-B98C-BA53A2F866D0}" dt="2026-05-07T13:46:17.117" v="12" actId="47"/>
        <pc:sldMkLst>
          <pc:docMk/>
          <pc:sldMk cId="3910207778" sldId="2146847505"/>
        </pc:sldMkLst>
      </pc:sldChg>
      <pc:sldChg chg="del">
        <pc:chgData name="Tanya Shelburne" userId="5a8aca72b4acc242" providerId="LiveId" clId="{57E2D1BA-8954-4BA3-B98C-BA53A2F866D0}" dt="2026-05-07T13:46:24.991" v="17" actId="47"/>
        <pc:sldMkLst>
          <pc:docMk/>
          <pc:sldMk cId="2455920092" sldId="2146847506"/>
        </pc:sldMkLst>
      </pc:sldChg>
      <pc:sldChg chg="del">
        <pc:chgData name="Tanya Shelburne" userId="5a8aca72b4acc242" providerId="LiveId" clId="{57E2D1BA-8954-4BA3-B98C-BA53A2F866D0}" dt="2026-05-07T13:46:18.801" v="13" actId="47"/>
        <pc:sldMkLst>
          <pc:docMk/>
          <pc:sldMk cId="4034965975" sldId="2146847507"/>
        </pc:sldMkLst>
      </pc:sldChg>
      <pc:sldChg chg="del">
        <pc:chgData name="Tanya Shelburne" userId="5a8aca72b4acc242" providerId="LiveId" clId="{57E2D1BA-8954-4BA3-B98C-BA53A2F866D0}" dt="2026-05-07T13:46:22.721" v="15" actId="47"/>
        <pc:sldMkLst>
          <pc:docMk/>
          <pc:sldMk cId="1798291997" sldId="2146847508"/>
        </pc:sldMkLst>
      </pc:sldChg>
      <pc:sldChg chg="del">
        <pc:chgData name="Tanya Shelburne" userId="5a8aca72b4acc242" providerId="LiveId" clId="{57E2D1BA-8954-4BA3-B98C-BA53A2F866D0}" dt="2026-05-07T13:46:23.743" v="16" actId="47"/>
        <pc:sldMkLst>
          <pc:docMk/>
          <pc:sldMk cId="1316280151" sldId="2146847511"/>
        </pc:sldMkLst>
      </pc:sldChg>
      <pc:sldChg chg="del">
        <pc:chgData name="Tanya Shelburne" userId="5a8aca72b4acc242" providerId="LiveId" clId="{57E2D1BA-8954-4BA3-B98C-BA53A2F866D0}" dt="2026-05-07T13:46:30.431" v="22" actId="47"/>
        <pc:sldMkLst>
          <pc:docMk/>
          <pc:sldMk cId="3768475732" sldId="2146847512"/>
        </pc:sldMkLst>
      </pc:sldChg>
      <pc:sldChg chg="del">
        <pc:chgData name="Tanya Shelburne" userId="5a8aca72b4acc242" providerId="LiveId" clId="{57E2D1BA-8954-4BA3-B98C-BA53A2F866D0}" dt="2026-05-07T13:46:35.896" v="27" actId="47"/>
        <pc:sldMkLst>
          <pc:docMk/>
          <pc:sldMk cId="548941290" sldId="2146847514"/>
        </pc:sldMkLst>
      </pc:sldChg>
      <pc:sldChg chg="del">
        <pc:chgData name="Tanya Shelburne" userId="5a8aca72b4acc242" providerId="LiveId" clId="{57E2D1BA-8954-4BA3-B98C-BA53A2F866D0}" dt="2026-05-07T13:46:40.296" v="28" actId="47"/>
        <pc:sldMkLst>
          <pc:docMk/>
          <pc:sldMk cId="2606766038" sldId="2146847515"/>
        </pc:sldMkLst>
      </pc:sldChg>
      <pc:sldChg chg="del">
        <pc:chgData name="Tanya Shelburne" userId="5a8aca72b4acc242" providerId="LiveId" clId="{57E2D1BA-8954-4BA3-B98C-BA53A2F866D0}" dt="2026-05-07T13:46:32.202" v="24" actId="47"/>
        <pc:sldMkLst>
          <pc:docMk/>
          <pc:sldMk cId="2488955890" sldId="2146847521"/>
        </pc:sldMkLst>
      </pc:sldChg>
      <pc:sldChg chg="del">
        <pc:chgData name="Tanya Shelburne" userId="5a8aca72b4acc242" providerId="LiveId" clId="{57E2D1BA-8954-4BA3-B98C-BA53A2F866D0}" dt="2026-05-07T13:46:33.978" v="26" actId="47"/>
        <pc:sldMkLst>
          <pc:docMk/>
          <pc:sldMk cId="1129139789" sldId="2146847522"/>
        </pc:sldMkLst>
      </pc:sldChg>
      <pc:sldMasterChg chg="del delSldLayout">
        <pc:chgData name="Tanya Shelburne" userId="5a8aca72b4acc242" providerId="LiveId" clId="{57E2D1BA-8954-4BA3-B98C-BA53A2F866D0}" dt="2026-05-07T13:46:40.296" v="28" actId="47"/>
        <pc:sldMasterMkLst>
          <pc:docMk/>
          <pc:sldMasterMk cId="0" sldId="2147483676"/>
        </pc:sldMasterMkLst>
        <pc:sldLayoutChg chg="del">
          <pc:chgData name="Tanya Shelburne" userId="5a8aca72b4acc242" providerId="LiveId" clId="{57E2D1BA-8954-4BA3-B98C-BA53A2F866D0}" dt="2026-05-07T13:45:46.378" v="5" actId="47"/>
          <pc:sldLayoutMkLst>
            <pc:docMk/>
            <pc:sldMasterMk cId="0" sldId="2147483676"/>
            <pc:sldLayoutMk cId="0" sldId="2147483648"/>
          </pc:sldLayoutMkLst>
        </pc:sldLayoutChg>
        <pc:sldLayoutChg chg="del">
          <pc:chgData name="Tanya Shelburne" userId="5a8aca72b4acc242" providerId="LiveId" clId="{57E2D1BA-8954-4BA3-B98C-BA53A2F866D0}" dt="2026-05-07T13:46:23.743" v="16" actId="47"/>
          <pc:sldLayoutMkLst>
            <pc:docMk/>
            <pc:sldMasterMk cId="0" sldId="2147483676"/>
            <pc:sldLayoutMk cId="0" sldId="2147483649"/>
          </pc:sldLayoutMkLst>
        </pc:sldLayoutChg>
        <pc:sldLayoutChg chg="del">
          <pc:chgData name="Tanya Shelburne" userId="5a8aca72b4acc242" providerId="LiveId" clId="{57E2D1BA-8954-4BA3-B98C-BA53A2F866D0}" dt="2026-05-07T13:46:40.296" v="28" actId="47"/>
          <pc:sldLayoutMkLst>
            <pc:docMk/>
            <pc:sldMasterMk cId="0" sldId="2147483676"/>
            <pc:sldLayoutMk cId="0" sldId="2147483650"/>
          </pc:sldLayoutMkLst>
        </pc:sldLayoutChg>
        <pc:sldLayoutChg chg="del">
          <pc:chgData name="Tanya Shelburne" userId="5a8aca72b4acc242" providerId="LiveId" clId="{57E2D1BA-8954-4BA3-B98C-BA53A2F866D0}" dt="2026-05-07T13:46:40.296" v="28" actId="47"/>
          <pc:sldLayoutMkLst>
            <pc:docMk/>
            <pc:sldMasterMk cId="0" sldId="2147483676"/>
            <pc:sldLayoutMk cId="0" sldId="2147483651"/>
          </pc:sldLayoutMkLst>
        </pc:sldLayoutChg>
        <pc:sldLayoutChg chg="del">
          <pc:chgData name="Tanya Shelburne" userId="5a8aca72b4acc242" providerId="LiveId" clId="{57E2D1BA-8954-4BA3-B98C-BA53A2F866D0}" dt="2026-05-07T13:46:40.296" v="28" actId="47"/>
          <pc:sldLayoutMkLst>
            <pc:docMk/>
            <pc:sldMasterMk cId="0" sldId="2147483676"/>
            <pc:sldLayoutMk cId="0" sldId="2147483652"/>
          </pc:sldLayoutMkLst>
        </pc:sldLayoutChg>
        <pc:sldLayoutChg chg="del">
          <pc:chgData name="Tanya Shelburne" userId="5a8aca72b4acc242" providerId="LiveId" clId="{57E2D1BA-8954-4BA3-B98C-BA53A2F866D0}" dt="2026-05-07T13:46:40.296" v="28" actId="47"/>
          <pc:sldLayoutMkLst>
            <pc:docMk/>
            <pc:sldMasterMk cId="0" sldId="2147483676"/>
            <pc:sldLayoutMk cId="0" sldId="2147483653"/>
          </pc:sldLayoutMkLst>
        </pc:sldLayoutChg>
        <pc:sldLayoutChg chg="del">
          <pc:chgData name="Tanya Shelburne" userId="5a8aca72b4acc242" providerId="LiveId" clId="{57E2D1BA-8954-4BA3-B98C-BA53A2F866D0}" dt="2026-05-07T13:46:40.296" v="28" actId="47"/>
          <pc:sldLayoutMkLst>
            <pc:docMk/>
            <pc:sldMasterMk cId="0" sldId="2147483676"/>
            <pc:sldLayoutMk cId="0" sldId="2147483654"/>
          </pc:sldLayoutMkLst>
        </pc:sldLayoutChg>
        <pc:sldLayoutChg chg="del">
          <pc:chgData name="Tanya Shelburne" userId="5a8aca72b4acc242" providerId="LiveId" clId="{57E2D1BA-8954-4BA3-B98C-BA53A2F866D0}" dt="2026-05-07T13:46:40.296" v="28" actId="47"/>
          <pc:sldLayoutMkLst>
            <pc:docMk/>
            <pc:sldMasterMk cId="0" sldId="2147483676"/>
            <pc:sldLayoutMk cId="0" sldId="2147483655"/>
          </pc:sldLayoutMkLst>
        </pc:sldLayoutChg>
        <pc:sldLayoutChg chg="del">
          <pc:chgData name="Tanya Shelburne" userId="5a8aca72b4acc242" providerId="LiveId" clId="{57E2D1BA-8954-4BA3-B98C-BA53A2F866D0}" dt="2026-05-07T13:46:40.296" v="28" actId="47"/>
          <pc:sldLayoutMkLst>
            <pc:docMk/>
            <pc:sldMasterMk cId="0" sldId="2147483676"/>
            <pc:sldLayoutMk cId="0" sldId="2147483656"/>
          </pc:sldLayoutMkLst>
        </pc:sldLayoutChg>
        <pc:sldLayoutChg chg="del">
          <pc:chgData name="Tanya Shelburne" userId="5a8aca72b4acc242" providerId="LiveId" clId="{57E2D1BA-8954-4BA3-B98C-BA53A2F866D0}" dt="2026-05-07T13:46:40.296" v="28" actId="47"/>
          <pc:sldLayoutMkLst>
            <pc:docMk/>
            <pc:sldMasterMk cId="0" sldId="2147483676"/>
            <pc:sldLayoutMk cId="0" sldId="2147483657"/>
          </pc:sldLayoutMkLst>
        </pc:sldLayoutChg>
        <pc:sldLayoutChg chg="del">
          <pc:chgData name="Tanya Shelburne" userId="5a8aca72b4acc242" providerId="LiveId" clId="{57E2D1BA-8954-4BA3-B98C-BA53A2F866D0}" dt="2026-05-07T13:46:40.296" v="28" actId="47"/>
          <pc:sldLayoutMkLst>
            <pc:docMk/>
            <pc:sldMasterMk cId="0" sldId="2147483676"/>
            <pc:sldLayoutMk cId="0" sldId="2147483658"/>
          </pc:sldLayoutMkLst>
        </pc:sldLayoutChg>
      </pc:sldMasterChg>
      <pc:sldMasterChg chg="addSldLayout delSldLayout">
        <pc:chgData name="Tanya Shelburne" userId="5a8aca72b4acc242" providerId="LiveId" clId="{57E2D1BA-8954-4BA3-B98C-BA53A2F866D0}" dt="2026-05-07T13:45:49.662" v="8" actId="47"/>
        <pc:sldMasterMkLst>
          <pc:docMk/>
          <pc:sldMasterMk cId="0" sldId="2147483677"/>
        </pc:sldMasterMkLst>
        <pc:sldLayoutChg chg="add del">
          <pc:chgData name="Tanya Shelburne" userId="5a8aca72b4acc242" providerId="LiveId" clId="{57E2D1BA-8954-4BA3-B98C-BA53A2F866D0}" dt="2026-05-07T13:45:49.662" v="8" actId="47"/>
          <pc:sldLayoutMkLst>
            <pc:docMk/>
            <pc:sldMasterMk cId="0" sldId="2147483677"/>
            <pc:sldLayoutMk cId="0" sldId="2147483659"/>
          </pc:sldLayoutMkLst>
        </pc:sldLayoutChg>
      </pc:sldMasterChg>
      <pc:sldMasterChg chg="del delSldLayout">
        <pc:chgData name="Tanya Shelburne" userId="5a8aca72b4acc242" providerId="LiveId" clId="{57E2D1BA-8954-4BA3-B98C-BA53A2F866D0}" dt="2026-05-07T13:46:26.195" v="18" actId="47"/>
        <pc:sldMasterMkLst>
          <pc:docMk/>
          <pc:sldMasterMk cId="108870962" sldId="2147483679"/>
        </pc:sldMasterMkLst>
        <pc:sldLayoutChg chg="del">
          <pc:chgData name="Tanya Shelburne" userId="5a8aca72b4acc242" providerId="LiveId" clId="{57E2D1BA-8954-4BA3-B98C-BA53A2F866D0}" dt="2026-05-07T13:46:26.195" v="18" actId="47"/>
          <pc:sldLayoutMkLst>
            <pc:docMk/>
            <pc:sldMasterMk cId="108870962" sldId="2147483679"/>
            <pc:sldLayoutMk cId="1392542538" sldId="2147483680"/>
          </pc:sldLayoutMkLst>
        </pc:sldLayoutChg>
        <pc:sldLayoutChg chg="del">
          <pc:chgData name="Tanya Shelburne" userId="5a8aca72b4acc242" providerId="LiveId" clId="{57E2D1BA-8954-4BA3-B98C-BA53A2F866D0}" dt="2026-05-07T13:46:26.195" v="18" actId="47"/>
          <pc:sldLayoutMkLst>
            <pc:docMk/>
            <pc:sldMasterMk cId="108870962" sldId="2147483679"/>
            <pc:sldLayoutMk cId="3854385031" sldId="2147483681"/>
          </pc:sldLayoutMkLst>
        </pc:sldLayoutChg>
        <pc:sldLayoutChg chg="del">
          <pc:chgData name="Tanya Shelburne" userId="5a8aca72b4acc242" providerId="LiveId" clId="{57E2D1BA-8954-4BA3-B98C-BA53A2F866D0}" dt="2026-05-07T13:46:26.195" v="18" actId="47"/>
          <pc:sldLayoutMkLst>
            <pc:docMk/>
            <pc:sldMasterMk cId="108870962" sldId="2147483679"/>
            <pc:sldLayoutMk cId="1799716334" sldId="2147483682"/>
          </pc:sldLayoutMkLst>
        </pc:sldLayoutChg>
        <pc:sldLayoutChg chg="del">
          <pc:chgData name="Tanya Shelburne" userId="5a8aca72b4acc242" providerId="LiveId" clId="{57E2D1BA-8954-4BA3-B98C-BA53A2F866D0}" dt="2026-05-07T13:46:26.195" v="18" actId="47"/>
          <pc:sldLayoutMkLst>
            <pc:docMk/>
            <pc:sldMasterMk cId="108870962" sldId="2147483679"/>
            <pc:sldLayoutMk cId="3207368558" sldId="2147483683"/>
          </pc:sldLayoutMkLst>
        </pc:sldLayoutChg>
        <pc:sldLayoutChg chg="del">
          <pc:chgData name="Tanya Shelburne" userId="5a8aca72b4acc242" providerId="LiveId" clId="{57E2D1BA-8954-4BA3-B98C-BA53A2F866D0}" dt="2026-05-07T13:46:26.195" v="18" actId="47"/>
          <pc:sldLayoutMkLst>
            <pc:docMk/>
            <pc:sldMasterMk cId="108870962" sldId="2147483679"/>
            <pc:sldLayoutMk cId="2370133097" sldId="2147483684"/>
          </pc:sldLayoutMkLst>
        </pc:sldLayoutChg>
        <pc:sldLayoutChg chg="del">
          <pc:chgData name="Tanya Shelburne" userId="5a8aca72b4acc242" providerId="LiveId" clId="{57E2D1BA-8954-4BA3-B98C-BA53A2F866D0}" dt="2026-05-07T13:46:26.195" v="18" actId="47"/>
          <pc:sldLayoutMkLst>
            <pc:docMk/>
            <pc:sldMasterMk cId="108870962" sldId="2147483679"/>
            <pc:sldLayoutMk cId="2305625241" sldId="2147483685"/>
          </pc:sldLayoutMkLst>
        </pc:sldLayoutChg>
        <pc:sldLayoutChg chg="del">
          <pc:chgData name="Tanya Shelburne" userId="5a8aca72b4acc242" providerId="LiveId" clId="{57E2D1BA-8954-4BA3-B98C-BA53A2F866D0}" dt="2026-05-07T13:46:26.195" v="18" actId="47"/>
          <pc:sldLayoutMkLst>
            <pc:docMk/>
            <pc:sldMasterMk cId="108870962" sldId="2147483679"/>
            <pc:sldLayoutMk cId="3882134241" sldId="2147483686"/>
          </pc:sldLayoutMkLst>
        </pc:sldLayoutChg>
        <pc:sldLayoutChg chg="del">
          <pc:chgData name="Tanya Shelburne" userId="5a8aca72b4acc242" providerId="LiveId" clId="{57E2D1BA-8954-4BA3-B98C-BA53A2F866D0}" dt="2026-05-07T13:46:26.195" v="18" actId="47"/>
          <pc:sldLayoutMkLst>
            <pc:docMk/>
            <pc:sldMasterMk cId="108870962" sldId="2147483679"/>
            <pc:sldLayoutMk cId="432678289" sldId="2147483687"/>
          </pc:sldLayoutMkLst>
        </pc:sldLayoutChg>
        <pc:sldLayoutChg chg="del">
          <pc:chgData name="Tanya Shelburne" userId="5a8aca72b4acc242" providerId="LiveId" clId="{57E2D1BA-8954-4BA3-B98C-BA53A2F866D0}" dt="2026-05-07T13:46:26.195" v="18" actId="47"/>
          <pc:sldLayoutMkLst>
            <pc:docMk/>
            <pc:sldMasterMk cId="108870962" sldId="2147483679"/>
            <pc:sldLayoutMk cId="830363361" sldId="2147483688"/>
          </pc:sldLayoutMkLst>
        </pc:sldLayoutChg>
        <pc:sldLayoutChg chg="del">
          <pc:chgData name="Tanya Shelburne" userId="5a8aca72b4acc242" providerId="LiveId" clId="{57E2D1BA-8954-4BA3-B98C-BA53A2F866D0}" dt="2026-05-07T13:46:26.195" v="18" actId="47"/>
          <pc:sldLayoutMkLst>
            <pc:docMk/>
            <pc:sldMasterMk cId="108870962" sldId="2147483679"/>
            <pc:sldLayoutMk cId="2951431849" sldId="2147483689"/>
          </pc:sldLayoutMkLst>
        </pc:sldLayoutChg>
        <pc:sldLayoutChg chg="del">
          <pc:chgData name="Tanya Shelburne" userId="5a8aca72b4acc242" providerId="LiveId" clId="{57E2D1BA-8954-4BA3-B98C-BA53A2F866D0}" dt="2026-05-07T13:46:26.195" v="18" actId="47"/>
          <pc:sldLayoutMkLst>
            <pc:docMk/>
            <pc:sldMasterMk cId="108870962" sldId="2147483679"/>
            <pc:sldLayoutMk cId="180888191" sldId="214748369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78163" cy="469900"/>
          </a:xfrm>
          <a:prstGeom prst="rect">
            <a:avLst/>
          </a:prstGeom>
          <a:noFill/>
          <a:ln>
            <a:noFill/>
          </a:ln>
        </p:spPr>
        <p:txBody>
          <a:bodyPr spcFirstLastPara="1" wrap="square" lIns="94225" tIns="47100" rIns="94225" bIns="471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4" name="Google Shape;4;n"/>
          <p:cNvSpPr txBox="1">
            <a:spLocks noGrp="1"/>
          </p:cNvSpPr>
          <p:nvPr>
            <p:ph type="dt" idx="10"/>
          </p:nvPr>
        </p:nvSpPr>
        <p:spPr>
          <a:xfrm>
            <a:off x="4022725" y="0"/>
            <a:ext cx="3078163" cy="469900"/>
          </a:xfrm>
          <a:prstGeom prst="rect">
            <a:avLst/>
          </a:prstGeom>
          <a:noFill/>
          <a:ln>
            <a:noFill/>
          </a:ln>
        </p:spPr>
        <p:txBody>
          <a:bodyPr spcFirstLastPara="1" wrap="square" lIns="94225" tIns="47100" rIns="94225" bIns="471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5" name="Google Shape;5;n"/>
          <p:cNvSpPr>
            <a:spLocks noGrp="1" noRot="1" noChangeAspect="1"/>
          </p:cNvSpPr>
          <p:nvPr>
            <p:ph type="sldImg" idx="3"/>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709613" y="4459288"/>
            <a:ext cx="5683250" cy="4224337"/>
          </a:xfrm>
          <a:prstGeom prst="rect">
            <a:avLst/>
          </a:prstGeom>
          <a:noFill/>
          <a:ln>
            <a:noFill/>
          </a:ln>
        </p:spPr>
        <p:txBody>
          <a:bodyPr spcFirstLastPara="1" wrap="square" lIns="94225" tIns="47100" rIns="94225" bIns="471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916988"/>
            <a:ext cx="3078163" cy="469900"/>
          </a:xfrm>
          <a:prstGeom prst="rect">
            <a:avLst/>
          </a:prstGeom>
          <a:noFill/>
          <a:ln>
            <a:noFill/>
          </a:ln>
        </p:spPr>
        <p:txBody>
          <a:bodyPr spcFirstLastPara="1" wrap="square" lIns="94225" tIns="47100" rIns="94225" bIns="471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8" name="Google Shape;8;n"/>
          <p:cNvSpPr txBox="1">
            <a:spLocks noGrp="1"/>
          </p:cNvSpPr>
          <p:nvPr>
            <p:ph type="sldNum" idx="12"/>
          </p:nvPr>
        </p:nvSpPr>
        <p:spPr>
          <a:xfrm>
            <a:off x="4022725" y="8916988"/>
            <a:ext cx="3078163" cy="469900"/>
          </a:xfrm>
          <a:prstGeom prst="rect">
            <a:avLst/>
          </a:prstGeom>
          <a:noFill/>
          <a:ln>
            <a:noFill/>
          </a:ln>
        </p:spPr>
        <p:txBody>
          <a:bodyPr spcFirstLastPara="1" wrap="square" lIns="94225" tIns="47100" rIns="94225" bIns="471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70961334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5: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4" name="Google Shape;274;p5:notes"/>
          <p:cNvSpPr txBox="1">
            <a:spLocks noGrp="1"/>
          </p:cNvSpPr>
          <p:nvPr>
            <p:ph type="body" idx="1"/>
          </p:nvPr>
        </p:nvSpPr>
        <p:spPr>
          <a:xfrm>
            <a:off x="709613" y="4459288"/>
            <a:ext cx="5683250" cy="4224337"/>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Arial"/>
              <a:buNone/>
            </a:pPr>
            <a:r>
              <a:rPr lang="en-US" dirty="0"/>
              <a:t>KEY POINT: Review the structure for how to play Jeopardy.</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VIRTUAL MODIFICATION: </a:t>
            </a:r>
            <a:r>
              <a:rPr lang="en-US" i="0" dirty="0"/>
              <a:t>With virtual Jeopardy everyone gets to play as individuals. Instruct participants to use the chat box to answer the questions and let them know that both speed and accuracy count. For multiple choice, tell them to just type the letter that corresponds with the correct answer into the chat box. For true or false they can just type T or F. It helps to have a co-trainer who determines who gets the correct answer in first and keeps score...or you can decide just to play for fun and not keep score. You can find a tracking sheet to help you keep score here: https://justbreathein.org/staff-training/breathe-refresher/</a:t>
            </a:r>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SCRIPT/INSTRUCTIONS: </a:t>
            </a:r>
            <a:r>
              <a:rPr lang="en-US" i="1" dirty="0"/>
              <a:t>“This is a modified version of Jeopardy, played with teams. Everyone on this side of the room will be on one team and everyone on this side will be on the other team. Decide who will be your team’s spokesperson and pick a name for your team. The team leader with the closest birthday will go first. Then we will take turns going back and forth between the two teams and you don’t have to worry about answering in the form of a question for this version of Jeopardy! (</a:t>
            </a:r>
            <a:r>
              <a:rPr lang="en-US" i="0" dirty="0"/>
              <a:t>After diving the participants into two teams, ask for a volunteer or have your co-trainer record the score on newsprint or a dry erase board. After each answer is revealed, you can fill in some additional info on that particular topic and then click on the green house at the bottom of the screen to return to the list of categories/questions and alternate between teams to select and answer a question. Questions already completed will change to Orange. Or instead of clicking the house to go back to the main screen, you can just click through all the slides and go in order. Determine how much time you have to play the game and stop when that time is up and do the Final Jeopardy question. You may or may get through all the questions and that is fine.)</a:t>
            </a:r>
          </a:p>
        </p:txBody>
      </p:sp>
      <p:sp>
        <p:nvSpPr>
          <p:cNvPr id="275" name="Google Shape;275;p5:notes"/>
          <p:cNvSpPr txBox="1">
            <a:spLocks noGrp="1"/>
          </p:cNvSpPr>
          <p:nvPr>
            <p:ph type="sldNum" idx="12"/>
          </p:nvPr>
        </p:nvSpPr>
        <p:spPr>
          <a:xfrm>
            <a:off x="4022725" y="8916988"/>
            <a:ext cx="3078163" cy="469900"/>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9055730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14:notes"/>
          <p:cNvSpPr txBox="1">
            <a:spLocks noGrp="1"/>
          </p:cNvSpPr>
          <p:nvPr>
            <p:ph type="sldNum" idx="12"/>
          </p:nvPr>
        </p:nvSpPr>
        <p:spPr>
          <a:xfrm>
            <a:off x="4022725" y="8916988"/>
            <a:ext cx="3078163" cy="469900"/>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10</a:t>
            </a:fld>
            <a:endParaRPr sz="1200" b="0" i="0" u="none" strike="noStrike" cap="none">
              <a:solidFill>
                <a:schemeClr val="dk1"/>
              </a:solidFill>
              <a:latin typeface="Arial"/>
              <a:ea typeface="Arial"/>
              <a:cs typeface="Arial"/>
              <a:sym typeface="Arial"/>
            </a:endParaRPr>
          </a:p>
        </p:txBody>
      </p:sp>
      <p:sp>
        <p:nvSpPr>
          <p:cNvPr id="365" name="Google Shape;365;p14: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66" name="Google Shape;366;p14:notes"/>
          <p:cNvSpPr txBox="1">
            <a:spLocks noGrp="1"/>
          </p:cNvSpPr>
          <p:nvPr>
            <p:ph type="body" idx="1"/>
          </p:nvPr>
        </p:nvSpPr>
        <p:spPr>
          <a:xfrm>
            <a:off x="709613" y="4459288"/>
            <a:ext cx="5683250" cy="4224337"/>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Arial"/>
              <a:buNone/>
            </a:pPr>
            <a:r>
              <a:rPr lang="en-US" dirty="0"/>
              <a:t>KEY POINT: The tobacco industry markets to youth with packaging that is similar to candy.</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 </a:t>
            </a:r>
            <a:r>
              <a:rPr lang="en-US" b="0" i="1" dirty="0"/>
              <a:t>“The answer is true! </a:t>
            </a:r>
            <a:r>
              <a:rPr lang="en-US" b="0" i="1" dirty="0">
                <a:solidFill>
                  <a:srgbClr val="202124"/>
                </a:solidFill>
                <a:effectLst/>
                <a:latin typeface="Roboto" panose="02000000000000000000" pitchFamily="2" charset="0"/>
              </a:rPr>
              <a:t>The tobacco industry deliberately targets young people and one of their strategies is to mimic the packaging of popular candy and other items that appeal to youth. These pictures show just a few examples of vape juice, chewing tobacco and cigarettes that look strikingly similar to candy!</a:t>
            </a:r>
            <a:r>
              <a:rPr lang="en-US" b="0" i="1" dirty="0"/>
              <a:t> (Team X) gets $100!” </a:t>
            </a:r>
          </a:p>
          <a:p>
            <a:pPr marL="0" indent="0">
              <a:spcBef>
                <a:spcPts val="0"/>
              </a:spcBef>
            </a:pPr>
            <a:endParaRPr lang="en-US" dirty="0"/>
          </a:p>
          <a:p>
            <a:pPr marL="0" lvl="0" indent="0" algn="l" rtl="0">
              <a:spcBef>
                <a:spcPts val="0"/>
              </a:spcBef>
              <a:spcAft>
                <a:spcPts val="0"/>
              </a:spcAft>
              <a:buClr>
                <a:schemeClr val="dk1"/>
              </a:buClr>
              <a:buSzPts val="1200"/>
              <a:buFont typeface="Arial"/>
              <a:buNone/>
            </a:pP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3063538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15: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76" name="Google Shape;376;p15:notes"/>
          <p:cNvSpPr txBox="1">
            <a:spLocks noGrp="1"/>
          </p:cNvSpPr>
          <p:nvPr>
            <p:ph type="body" idx="1"/>
          </p:nvPr>
        </p:nvSpPr>
        <p:spPr>
          <a:xfrm>
            <a:off x="709613" y="4459288"/>
            <a:ext cx="5683250" cy="4224337"/>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INSTRUCTIONS: Read the question out loud.</a:t>
            </a:r>
          </a:p>
          <a:p>
            <a:pPr marL="0" lvl="0" indent="0" algn="l" rtl="0">
              <a:spcBef>
                <a:spcPts val="0"/>
              </a:spcBef>
              <a:spcAft>
                <a:spcPts val="0"/>
              </a:spcAft>
              <a:buNone/>
            </a:pPr>
            <a:endParaRPr/>
          </a:p>
        </p:txBody>
      </p:sp>
      <p:sp>
        <p:nvSpPr>
          <p:cNvPr id="377" name="Google Shape;377;p15:notes"/>
          <p:cNvSpPr txBox="1">
            <a:spLocks noGrp="1"/>
          </p:cNvSpPr>
          <p:nvPr>
            <p:ph type="sldNum" idx="12"/>
          </p:nvPr>
        </p:nvSpPr>
        <p:spPr>
          <a:xfrm>
            <a:off x="4022725" y="8916988"/>
            <a:ext cx="3078163" cy="469900"/>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11</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5887041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16: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84" name="Google Shape;384;p16:notes"/>
          <p:cNvSpPr txBox="1">
            <a:spLocks noGrp="1"/>
          </p:cNvSpPr>
          <p:nvPr>
            <p:ph type="body" idx="1"/>
          </p:nvPr>
        </p:nvSpPr>
        <p:spPr>
          <a:xfrm>
            <a:off x="709613" y="4459288"/>
            <a:ext cx="5683250" cy="4224337"/>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Arial"/>
              <a:buNone/>
            </a:pPr>
            <a:r>
              <a:rPr lang="en-US" dirty="0"/>
              <a:t>KEY POINT: The tobacco industry spends A LOT of money on marketing.</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 </a:t>
            </a:r>
            <a:r>
              <a:rPr lang="en-US" b="0" i="1" dirty="0"/>
              <a:t>“The answer is D. The tobacco industry spends 23.5 MILLION dollars every day to market their deadly products in the United States.. I personally could think of a lot better ways to spend that money</a:t>
            </a:r>
            <a:r>
              <a:rPr lang="en-US" b="0" i="1" dirty="0">
                <a:solidFill>
                  <a:srgbClr val="202124"/>
                </a:solidFill>
                <a:effectLst/>
                <a:latin typeface="Roboto" panose="02000000000000000000" pitchFamily="2" charset="0"/>
              </a:rPr>
              <a:t>!</a:t>
            </a:r>
            <a:r>
              <a:rPr lang="en-US" b="0" i="1" dirty="0"/>
              <a:t> (Team X) gets $200!” </a:t>
            </a:r>
          </a:p>
          <a:p>
            <a:pPr marL="171450" indent="-171450">
              <a:spcBef>
                <a:spcPts val="0"/>
              </a:spcBef>
              <a:buChar char="•"/>
            </a:pPr>
            <a:endParaRPr lang="en-US" dirty="0"/>
          </a:p>
          <a:p>
            <a:pPr marL="171450" indent="-171450">
              <a:spcBef>
                <a:spcPts val="0"/>
              </a:spcBef>
              <a:buChar char="•"/>
            </a:pPr>
            <a:endParaRPr lang="en-US" dirty="0"/>
          </a:p>
          <a:p>
            <a:pPr marL="0" indent="0">
              <a:spcBef>
                <a:spcPts val="0"/>
              </a:spcBef>
            </a:pPr>
            <a:endParaRPr lang="en-US" dirty="0"/>
          </a:p>
          <a:p>
            <a:pPr marL="0" lvl="0" indent="0" algn="l" rtl="0">
              <a:spcBef>
                <a:spcPts val="0"/>
              </a:spcBef>
              <a:spcAft>
                <a:spcPts val="0"/>
              </a:spcAft>
              <a:buNone/>
            </a:pPr>
            <a:endParaRPr dirty="0"/>
          </a:p>
        </p:txBody>
      </p:sp>
      <p:sp>
        <p:nvSpPr>
          <p:cNvPr id="385" name="Google Shape;385;p16:notes"/>
          <p:cNvSpPr txBox="1">
            <a:spLocks noGrp="1"/>
          </p:cNvSpPr>
          <p:nvPr>
            <p:ph type="sldNum" idx="12"/>
          </p:nvPr>
        </p:nvSpPr>
        <p:spPr>
          <a:xfrm>
            <a:off x="4022725" y="8916988"/>
            <a:ext cx="3078163" cy="469900"/>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12</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8959301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17: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93" name="Google Shape;393;p17:notes"/>
          <p:cNvSpPr txBox="1">
            <a:spLocks noGrp="1"/>
          </p:cNvSpPr>
          <p:nvPr>
            <p:ph type="body" idx="1"/>
          </p:nvPr>
        </p:nvSpPr>
        <p:spPr>
          <a:xfrm>
            <a:off x="709613" y="4459288"/>
            <a:ext cx="5683250" cy="4224337"/>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INSTRUCTIONS: Read the question out loud.</a:t>
            </a:r>
          </a:p>
          <a:p>
            <a:pPr marL="0" lvl="0" indent="0" algn="l" rtl="0">
              <a:spcBef>
                <a:spcPts val="0"/>
              </a:spcBef>
              <a:spcAft>
                <a:spcPts val="0"/>
              </a:spcAft>
              <a:buNone/>
            </a:pPr>
            <a:endParaRPr/>
          </a:p>
        </p:txBody>
      </p:sp>
      <p:sp>
        <p:nvSpPr>
          <p:cNvPr id="394" name="Google Shape;394;p17:notes"/>
          <p:cNvSpPr txBox="1">
            <a:spLocks noGrp="1"/>
          </p:cNvSpPr>
          <p:nvPr>
            <p:ph type="sldNum" idx="12"/>
          </p:nvPr>
        </p:nvSpPr>
        <p:spPr>
          <a:xfrm>
            <a:off x="4022725" y="8916988"/>
            <a:ext cx="3078163" cy="469900"/>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13</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7375462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18: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01" name="Google Shape;401;p18:notes"/>
          <p:cNvSpPr txBox="1">
            <a:spLocks noGrp="1"/>
          </p:cNvSpPr>
          <p:nvPr>
            <p:ph type="body" idx="1"/>
          </p:nvPr>
        </p:nvSpPr>
        <p:spPr>
          <a:xfrm>
            <a:off x="709613" y="4459288"/>
            <a:ext cx="5683250" cy="4224337"/>
          </a:xfrm>
          <a:prstGeom prst="rect">
            <a:avLst/>
          </a:prstGeom>
          <a:noFill/>
          <a:ln>
            <a:noFill/>
          </a:ln>
        </p:spPr>
        <p:txBody>
          <a:bodyPr spcFirstLastPara="1" wrap="square" lIns="94225" tIns="47100" rIns="94225" bIns="47100" anchor="t" anchorCtr="0">
            <a:noAutofit/>
          </a:bodyPr>
          <a:lstStyle/>
          <a:p>
            <a:pPr marL="0" lvl="0" indent="0" algn="l">
              <a:spcBef>
                <a:spcPts val="0"/>
              </a:spcBef>
              <a:spcAft>
                <a:spcPts val="0"/>
              </a:spcAft>
              <a:buSzPts val="1200"/>
              <a:buFont typeface="Arial"/>
              <a:buNone/>
            </a:pPr>
            <a:r>
              <a:rPr lang="en-US" dirty="0"/>
              <a:t>KEY POINT: The tobacco industry aggressively markets several marginalized populations.</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 </a:t>
            </a:r>
            <a:r>
              <a:rPr lang="en-US" b="0" i="1" dirty="0"/>
              <a:t>“The answer is D, all of the above. The tobacco industry preys on several marginalized populations with aggressive marketing strategies in order to create life-long customers, which results in even greater health disparities. (Team X) gets $300!” </a:t>
            </a:r>
          </a:p>
          <a:p>
            <a:pPr marL="0" lvl="0" indent="0" algn="l" rtl="0">
              <a:spcBef>
                <a:spcPts val="0"/>
              </a:spcBef>
              <a:spcAft>
                <a:spcPts val="0"/>
              </a:spcAft>
              <a:buNone/>
            </a:pPr>
            <a:endParaRPr dirty="0"/>
          </a:p>
        </p:txBody>
      </p:sp>
      <p:sp>
        <p:nvSpPr>
          <p:cNvPr id="402" name="Google Shape;402;p18:notes"/>
          <p:cNvSpPr txBox="1">
            <a:spLocks noGrp="1"/>
          </p:cNvSpPr>
          <p:nvPr>
            <p:ph type="sldNum" idx="12"/>
          </p:nvPr>
        </p:nvSpPr>
        <p:spPr>
          <a:xfrm>
            <a:off x="4022725" y="8916988"/>
            <a:ext cx="3078163" cy="469900"/>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14</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9278079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19: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09" name="Google Shape;409;p19:notes"/>
          <p:cNvSpPr txBox="1">
            <a:spLocks noGrp="1"/>
          </p:cNvSpPr>
          <p:nvPr>
            <p:ph type="body" idx="1"/>
          </p:nvPr>
        </p:nvSpPr>
        <p:spPr>
          <a:xfrm>
            <a:off x="709613" y="4459288"/>
            <a:ext cx="5683250" cy="4224337"/>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INSTRUCTIONS: Read the question out loud.</a:t>
            </a:r>
          </a:p>
          <a:p>
            <a:pPr marL="0" lvl="0" indent="0" algn="l" rtl="0">
              <a:spcBef>
                <a:spcPts val="0"/>
              </a:spcBef>
              <a:spcAft>
                <a:spcPts val="0"/>
              </a:spcAft>
              <a:buNone/>
            </a:pPr>
            <a:endParaRPr/>
          </a:p>
        </p:txBody>
      </p:sp>
      <p:sp>
        <p:nvSpPr>
          <p:cNvPr id="410" name="Google Shape;410;p19:notes"/>
          <p:cNvSpPr txBox="1">
            <a:spLocks noGrp="1"/>
          </p:cNvSpPr>
          <p:nvPr>
            <p:ph type="sldNum" idx="12"/>
          </p:nvPr>
        </p:nvSpPr>
        <p:spPr>
          <a:xfrm>
            <a:off x="4022725" y="8916988"/>
            <a:ext cx="3078163" cy="469900"/>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15</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4670037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20: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17" name="Google Shape;417;p20:notes"/>
          <p:cNvSpPr txBox="1">
            <a:spLocks noGrp="1"/>
          </p:cNvSpPr>
          <p:nvPr>
            <p:ph type="body" idx="1"/>
          </p:nvPr>
        </p:nvSpPr>
        <p:spPr>
          <a:xfrm>
            <a:off x="709613" y="4459288"/>
            <a:ext cx="5683250" cy="4224337"/>
          </a:xfrm>
          <a:prstGeom prst="rect">
            <a:avLst/>
          </a:prstGeom>
          <a:noFill/>
          <a:ln>
            <a:noFill/>
          </a:ln>
        </p:spPr>
        <p:txBody>
          <a:bodyPr spcFirstLastPara="1" wrap="square" lIns="94225" tIns="47100" rIns="94225" bIns="47100" anchor="t" anchorCtr="0">
            <a:noAutofit/>
          </a:bodyPr>
          <a:lstStyle/>
          <a:p>
            <a:pPr marL="0" lvl="0" indent="0" algn="l">
              <a:spcBef>
                <a:spcPts val="0"/>
              </a:spcBef>
              <a:spcAft>
                <a:spcPts val="0"/>
              </a:spcAft>
              <a:buSzPts val="1200"/>
              <a:buFont typeface="Arial"/>
              <a:buNone/>
            </a:pPr>
            <a:r>
              <a:rPr lang="en-US" dirty="0"/>
              <a:t>KEY POINT: There is no safe amount of tobacco use during pregnancy.</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 </a:t>
            </a:r>
            <a:r>
              <a:rPr lang="en-US" b="0" i="1" dirty="0"/>
              <a:t>“The answer is D. There is no safe amount of tobacco use during pregnancy. But even if someone has smoked during part of their pregnancy it is always a good idea to stop now to help their baby have the healthiest outcome possible. (Team X) gets $100!” </a:t>
            </a:r>
          </a:p>
          <a:p>
            <a:pPr marL="0" lvl="0" indent="0" algn="l" rtl="0">
              <a:spcBef>
                <a:spcPts val="0"/>
              </a:spcBef>
              <a:spcAft>
                <a:spcPts val="0"/>
              </a:spcAft>
              <a:buNone/>
            </a:pPr>
            <a:endParaRPr dirty="0"/>
          </a:p>
        </p:txBody>
      </p:sp>
      <p:sp>
        <p:nvSpPr>
          <p:cNvPr id="418" name="Google Shape;418;p20:notes"/>
          <p:cNvSpPr txBox="1">
            <a:spLocks noGrp="1"/>
          </p:cNvSpPr>
          <p:nvPr>
            <p:ph type="sldNum" idx="12"/>
          </p:nvPr>
        </p:nvSpPr>
        <p:spPr>
          <a:xfrm>
            <a:off x="4022725" y="8916988"/>
            <a:ext cx="3078163" cy="469900"/>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16</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9042680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21: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25" name="Google Shape;425;p21:notes"/>
          <p:cNvSpPr txBox="1">
            <a:spLocks noGrp="1"/>
          </p:cNvSpPr>
          <p:nvPr>
            <p:ph type="body" idx="1"/>
          </p:nvPr>
        </p:nvSpPr>
        <p:spPr>
          <a:xfrm>
            <a:off x="709613" y="4459288"/>
            <a:ext cx="5683250" cy="4224337"/>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INSTRUCTIONS: Read the question out loud.</a:t>
            </a:r>
          </a:p>
          <a:p>
            <a:pPr marL="0" lvl="0" indent="0" algn="l" rtl="0">
              <a:spcBef>
                <a:spcPts val="0"/>
              </a:spcBef>
              <a:spcAft>
                <a:spcPts val="0"/>
              </a:spcAft>
              <a:buNone/>
            </a:pPr>
            <a:endParaRPr/>
          </a:p>
        </p:txBody>
      </p:sp>
      <p:sp>
        <p:nvSpPr>
          <p:cNvPr id="426" name="Google Shape;426;p21:notes"/>
          <p:cNvSpPr txBox="1">
            <a:spLocks noGrp="1"/>
          </p:cNvSpPr>
          <p:nvPr>
            <p:ph type="sldNum" idx="12"/>
          </p:nvPr>
        </p:nvSpPr>
        <p:spPr>
          <a:xfrm>
            <a:off x="4022725" y="8916988"/>
            <a:ext cx="3078163" cy="469900"/>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17</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1905404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22: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33" name="Google Shape;433;p22:notes"/>
          <p:cNvSpPr txBox="1">
            <a:spLocks noGrp="1"/>
          </p:cNvSpPr>
          <p:nvPr>
            <p:ph type="body" idx="1"/>
          </p:nvPr>
        </p:nvSpPr>
        <p:spPr>
          <a:xfrm>
            <a:off x="709613" y="4459288"/>
            <a:ext cx="5683250" cy="4224337"/>
          </a:xfrm>
          <a:prstGeom prst="rect">
            <a:avLst/>
          </a:prstGeom>
          <a:noFill/>
          <a:ln>
            <a:noFill/>
          </a:ln>
        </p:spPr>
        <p:txBody>
          <a:bodyPr spcFirstLastPara="1" wrap="square" lIns="94225" tIns="47100" rIns="94225" bIns="47100" anchor="t" anchorCtr="0">
            <a:noAutofit/>
          </a:bodyPr>
          <a:lstStyle/>
          <a:p>
            <a:pPr marL="0" indent="0">
              <a:spcBef>
                <a:spcPts val="0"/>
              </a:spcBef>
              <a:buSzPts val="1200"/>
            </a:pPr>
            <a:endParaRPr lang="en-US" dirty="0"/>
          </a:p>
          <a:p>
            <a:pPr marL="0" lvl="0" indent="0" algn="l">
              <a:spcBef>
                <a:spcPts val="0"/>
              </a:spcBef>
              <a:spcAft>
                <a:spcPts val="0"/>
              </a:spcAft>
              <a:buSzPts val="1200"/>
              <a:buFont typeface="Arial"/>
              <a:buNone/>
            </a:pPr>
            <a:r>
              <a:rPr lang="en-US" dirty="0"/>
              <a:t>KEY POINT: THC passes to babies through breastmilk.</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 </a:t>
            </a:r>
            <a:r>
              <a:rPr lang="en-US" b="0" i="1" dirty="0"/>
              <a:t>“That is true. THC can pass to babies through breastmilk so we need to encourage those who are breastfeeding not to use marijuana. (Team X) gets $200!” </a:t>
            </a:r>
          </a:p>
          <a:p>
            <a:pPr marL="0" lvl="0" indent="0" algn="l" rtl="0">
              <a:spcBef>
                <a:spcPts val="0"/>
              </a:spcBef>
              <a:spcAft>
                <a:spcPts val="0"/>
              </a:spcAft>
              <a:buNone/>
            </a:pPr>
            <a:endParaRPr dirty="0"/>
          </a:p>
        </p:txBody>
      </p:sp>
      <p:sp>
        <p:nvSpPr>
          <p:cNvPr id="434" name="Google Shape;434;p22:notes"/>
          <p:cNvSpPr txBox="1">
            <a:spLocks noGrp="1"/>
          </p:cNvSpPr>
          <p:nvPr>
            <p:ph type="sldNum" idx="12"/>
          </p:nvPr>
        </p:nvSpPr>
        <p:spPr>
          <a:xfrm>
            <a:off x="4022725" y="8916988"/>
            <a:ext cx="3078163" cy="469900"/>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18</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1569641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23: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41" name="Google Shape;441;p23:notes"/>
          <p:cNvSpPr txBox="1">
            <a:spLocks noGrp="1"/>
          </p:cNvSpPr>
          <p:nvPr>
            <p:ph type="body" idx="1"/>
          </p:nvPr>
        </p:nvSpPr>
        <p:spPr>
          <a:xfrm>
            <a:off x="709613" y="4459288"/>
            <a:ext cx="5683250" cy="4224337"/>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INSTRUCTIONS: Read the question out loud.</a:t>
            </a:r>
          </a:p>
          <a:p>
            <a:pPr marL="0" lvl="0" indent="0" algn="l" rtl="0">
              <a:spcBef>
                <a:spcPts val="0"/>
              </a:spcBef>
              <a:spcAft>
                <a:spcPts val="0"/>
              </a:spcAft>
              <a:buNone/>
            </a:pPr>
            <a:endParaRPr/>
          </a:p>
        </p:txBody>
      </p:sp>
      <p:sp>
        <p:nvSpPr>
          <p:cNvPr id="442" name="Google Shape;442;p23:notes"/>
          <p:cNvSpPr txBox="1">
            <a:spLocks noGrp="1"/>
          </p:cNvSpPr>
          <p:nvPr>
            <p:ph type="sldNum" idx="12"/>
          </p:nvPr>
        </p:nvSpPr>
        <p:spPr>
          <a:xfrm>
            <a:off x="4022725" y="8916988"/>
            <a:ext cx="3078163" cy="469900"/>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19</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663661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6:notes"/>
          <p:cNvSpPr txBox="1">
            <a:spLocks noGrp="1"/>
          </p:cNvSpPr>
          <p:nvPr>
            <p:ph type="sldNum" idx="12"/>
          </p:nvPr>
        </p:nvSpPr>
        <p:spPr>
          <a:xfrm>
            <a:off x="4022725" y="8916988"/>
            <a:ext cx="3078163" cy="469900"/>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2</a:t>
            </a:fld>
            <a:endParaRPr sz="1200" b="0" i="0" u="none" strike="noStrike" cap="none">
              <a:solidFill>
                <a:schemeClr val="dk1"/>
              </a:solidFill>
              <a:latin typeface="Arial"/>
              <a:ea typeface="Arial"/>
              <a:cs typeface="Arial"/>
              <a:sym typeface="Arial"/>
            </a:endParaRPr>
          </a:p>
        </p:txBody>
      </p:sp>
      <p:sp>
        <p:nvSpPr>
          <p:cNvPr id="280" name="Google Shape;280;p6: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1" name="Google Shape;281;p6:notes"/>
          <p:cNvSpPr txBox="1">
            <a:spLocks noGrp="1"/>
          </p:cNvSpPr>
          <p:nvPr>
            <p:ph type="body" idx="1"/>
          </p:nvPr>
        </p:nvSpPr>
        <p:spPr>
          <a:xfrm>
            <a:off x="709613" y="4459288"/>
            <a:ext cx="5683250" cy="4224337"/>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Arial"/>
              <a:buNone/>
            </a:pPr>
            <a:r>
              <a:rPr lang="en-US" dirty="0"/>
              <a:t>KEY POINT: Review the Jeopardy Game Board.</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SCRIPT/INSTRUCTIONS: </a:t>
            </a:r>
            <a:r>
              <a:rPr lang="en-US" i="1" dirty="0"/>
              <a:t>“We have five categories on the game board: Tobacco 101, Industry Tactics, Pregnancy/Child Health, E-cigs, and Quitting.  And there are options for $100, $200, and $300 questions for each one. (Team one) will go first. Which question would you like?” </a:t>
            </a:r>
            <a:r>
              <a:rPr lang="en-US" i="0" dirty="0"/>
              <a:t>(Click on the category and dollar amount they choose to go to that question.)</a:t>
            </a:r>
          </a:p>
        </p:txBody>
      </p:sp>
    </p:spTree>
    <p:extLst>
      <p:ext uri="{BB962C8B-B14F-4D97-AF65-F5344CB8AC3E}">
        <p14:creationId xmlns:p14="http://schemas.microsoft.com/office/powerpoint/2010/main" val="23238118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24: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49" name="Google Shape;449;p24:notes"/>
          <p:cNvSpPr txBox="1">
            <a:spLocks noGrp="1"/>
          </p:cNvSpPr>
          <p:nvPr>
            <p:ph type="body" idx="1"/>
          </p:nvPr>
        </p:nvSpPr>
        <p:spPr>
          <a:xfrm>
            <a:off x="709613" y="4459288"/>
            <a:ext cx="5683250" cy="4224337"/>
          </a:xfrm>
          <a:prstGeom prst="rect">
            <a:avLst/>
          </a:prstGeom>
          <a:noFill/>
          <a:ln>
            <a:noFill/>
          </a:ln>
        </p:spPr>
        <p:txBody>
          <a:bodyPr spcFirstLastPara="1" wrap="square" lIns="94225" tIns="47100" rIns="94225" bIns="47100" anchor="t" anchorCtr="0">
            <a:noAutofit/>
          </a:bodyPr>
          <a:lstStyle/>
          <a:p>
            <a:pPr marL="0" lvl="0" indent="0" algn="l">
              <a:spcBef>
                <a:spcPts val="0"/>
              </a:spcBef>
              <a:spcAft>
                <a:spcPts val="0"/>
              </a:spcAft>
              <a:buSzPts val="1200"/>
              <a:buFont typeface="Arial"/>
              <a:buNone/>
            </a:pPr>
            <a:r>
              <a:rPr lang="en-US" dirty="0"/>
              <a:t>KEY POINT: Smoking during pregnancy can lead to asthma attacks, bronchitis, and ear infections.</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 </a:t>
            </a:r>
            <a:r>
              <a:rPr lang="en-US" b="0" i="1" dirty="0"/>
              <a:t>“The answer is D, all of the above. These are just some of the health problems children may face when exposed to secondhand smoke. (Team X) gets $300!” </a:t>
            </a:r>
          </a:p>
          <a:p>
            <a:pPr marL="0" lvl="0" indent="0" algn="l" rtl="0">
              <a:spcBef>
                <a:spcPts val="0"/>
              </a:spcBef>
              <a:spcAft>
                <a:spcPts val="0"/>
              </a:spcAft>
              <a:buNone/>
            </a:pPr>
            <a:endParaRPr dirty="0"/>
          </a:p>
        </p:txBody>
      </p:sp>
      <p:sp>
        <p:nvSpPr>
          <p:cNvPr id="450" name="Google Shape;450;p24:notes"/>
          <p:cNvSpPr txBox="1">
            <a:spLocks noGrp="1"/>
          </p:cNvSpPr>
          <p:nvPr>
            <p:ph type="sldNum" idx="12"/>
          </p:nvPr>
        </p:nvSpPr>
        <p:spPr>
          <a:xfrm>
            <a:off x="4022725" y="8916988"/>
            <a:ext cx="3078163" cy="469900"/>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20</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9179709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25: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57" name="Google Shape;457;p25:notes"/>
          <p:cNvSpPr txBox="1">
            <a:spLocks noGrp="1"/>
          </p:cNvSpPr>
          <p:nvPr>
            <p:ph type="body" idx="1"/>
          </p:nvPr>
        </p:nvSpPr>
        <p:spPr>
          <a:xfrm>
            <a:off x="709613" y="4459288"/>
            <a:ext cx="5683250" cy="4224337"/>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INSTRUCTIONS: Read the question out loud.</a:t>
            </a:r>
          </a:p>
          <a:p>
            <a:pPr marL="0" lvl="0" indent="0" algn="l" rtl="0">
              <a:spcBef>
                <a:spcPts val="0"/>
              </a:spcBef>
              <a:spcAft>
                <a:spcPts val="0"/>
              </a:spcAft>
              <a:buNone/>
            </a:pPr>
            <a:endParaRPr/>
          </a:p>
        </p:txBody>
      </p:sp>
      <p:sp>
        <p:nvSpPr>
          <p:cNvPr id="458" name="Google Shape;458;p25:notes"/>
          <p:cNvSpPr txBox="1">
            <a:spLocks noGrp="1"/>
          </p:cNvSpPr>
          <p:nvPr>
            <p:ph type="sldNum" idx="12"/>
          </p:nvPr>
        </p:nvSpPr>
        <p:spPr>
          <a:xfrm>
            <a:off x="4022725" y="8916988"/>
            <a:ext cx="3078163" cy="469900"/>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21</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7934445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26: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65" name="Google Shape;465;p26:notes"/>
          <p:cNvSpPr txBox="1">
            <a:spLocks noGrp="1"/>
          </p:cNvSpPr>
          <p:nvPr>
            <p:ph type="body" idx="1"/>
          </p:nvPr>
        </p:nvSpPr>
        <p:spPr>
          <a:xfrm>
            <a:off x="709613" y="4459288"/>
            <a:ext cx="5683250" cy="4224337"/>
          </a:xfrm>
          <a:prstGeom prst="rect">
            <a:avLst/>
          </a:prstGeom>
          <a:noFill/>
          <a:ln>
            <a:noFill/>
          </a:ln>
        </p:spPr>
        <p:txBody>
          <a:bodyPr spcFirstLastPara="1" wrap="square" lIns="94225" tIns="47100" rIns="94225" bIns="47100" anchor="t" anchorCtr="0">
            <a:noAutofit/>
          </a:bodyPr>
          <a:lstStyle/>
          <a:p>
            <a:pPr marL="0" indent="0">
              <a:spcBef>
                <a:spcPts val="0"/>
              </a:spcBef>
              <a:buSzPts val="1200"/>
            </a:pPr>
            <a:endParaRPr lang="en-US" dirty="0"/>
          </a:p>
          <a:p>
            <a:pPr marL="0" lvl="0" indent="0" algn="l">
              <a:spcBef>
                <a:spcPts val="0"/>
              </a:spcBef>
              <a:spcAft>
                <a:spcPts val="0"/>
              </a:spcAft>
              <a:buSzPts val="1200"/>
              <a:buFont typeface="Arial"/>
              <a:buNone/>
            </a:pPr>
            <a:r>
              <a:rPr lang="en-US" dirty="0"/>
              <a:t>KEY POINT: Vaping is not a proven cessation method.</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 </a:t>
            </a:r>
            <a:r>
              <a:rPr lang="en-US" b="0" i="1" dirty="0"/>
              <a:t>“That is false. While you may hear of some people using e-cigarettes to help them quit smoking, vaping is not a proven cessation method, and many people end up becoming dual users and teens start vaping when they never would have started using traditional cigarettes. (Team X) gets $100!” </a:t>
            </a:r>
          </a:p>
          <a:p>
            <a:pPr marL="0" lvl="0" indent="0" algn="l" rtl="0">
              <a:spcBef>
                <a:spcPts val="0"/>
              </a:spcBef>
              <a:spcAft>
                <a:spcPts val="0"/>
              </a:spcAft>
              <a:buNone/>
            </a:pPr>
            <a:endParaRPr dirty="0"/>
          </a:p>
        </p:txBody>
      </p:sp>
      <p:sp>
        <p:nvSpPr>
          <p:cNvPr id="466" name="Google Shape;466;p26:notes"/>
          <p:cNvSpPr txBox="1">
            <a:spLocks noGrp="1"/>
          </p:cNvSpPr>
          <p:nvPr>
            <p:ph type="sldNum" idx="12"/>
          </p:nvPr>
        </p:nvSpPr>
        <p:spPr>
          <a:xfrm>
            <a:off x="4022725" y="8916988"/>
            <a:ext cx="3078163" cy="469900"/>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22</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6609664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27: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73" name="Google Shape;473;p27:notes"/>
          <p:cNvSpPr txBox="1">
            <a:spLocks noGrp="1"/>
          </p:cNvSpPr>
          <p:nvPr>
            <p:ph type="body" idx="1"/>
          </p:nvPr>
        </p:nvSpPr>
        <p:spPr>
          <a:xfrm>
            <a:off x="709613" y="4459288"/>
            <a:ext cx="5683250" cy="4224337"/>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INSTRUCTIONS: Read the question out loud.</a:t>
            </a:r>
          </a:p>
          <a:p>
            <a:pPr marL="0" lvl="0" indent="0" algn="l" rtl="0">
              <a:spcBef>
                <a:spcPts val="0"/>
              </a:spcBef>
              <a:spcAft>
                <a:spcPts val="0"/>
              </a:spcAft>
              <a:buNone/>
            </a:pPr>
            <a:endParaRPr/>
          </a:p>
        </p:txBody>
      </p:sp>
      <p:sp>
        <p:nvSpPr>
          <p:cNvPr id="474" name="Google Shape;474;p27:notes"/>
          <p:cNvSpPr txBox="1">
            <a:spLocks noGrp="1"/>
          </p:cNvSpPr>
          <p:nvPr>
            <p:ph type="sldNum" idx="12"/>
          </p:nvPr>
        </p:nvSpPr>
        <p:spPr>
          <a:xfrm>
            <a:off x="4022725" y="8916988"/>
            <a:ext cx="3078163" cy="469900"/>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23</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5316620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28: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81" name="Google Shape;481;p28:notes"/>
          <p:cNvSpPr txBox="1">
            <a:spLocks noGrp="1"/>
          </p:cNvSpPr>
          <p:nvPr>
            <p:ph type="body" idx="1"/>
          </p:nvPr>
        </p:nvSpPr>
        <p:spPr>
          <a:xfrm>
            <a:off x="709613" y="4459288"/>
            <a:ext cx="5683250" cy="4224337"/>
          </a:xfrm>
          <a:prstGeom prst="rect">
            <a:avLst/>
          </a:prstGeom>
          <a:noFill/>
          <a:ln>
            <a:noFill/>
          </a:ln>
        </p:spPr>
        <p:txBody>
          <a:bodyPr spcFirstLastPara="1" wrap="square" lIns="94225" tIns="47100" rIns="94225" bIns="47100" anchor="t" anchorCtr="0">
            <a:noAutofit/>
          </a:bodyPr>
          <a:lstStyle/>
          <a:p>
            <a:pPr marL="0" lvl="0" indent="0" algn="l">
              <a:spcBef>
                <a:spcPts val="0"/>
              </a:spcBef>
              <a:spcAft>
                <a:spcPts val="0"/>
              </a:spcAft>
              <a:buSzPts val="1200"/>
              <a:buFont typeface="Arial"/>
              <a:buNone/>
            </a:pPr>
            <a:r>
              <a:rPr lang="en-US" dirty="0"/>
              <a:t>KEY POINT: It is not safe to use e-cigarettes around anyone.</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 </a:t>
            </a:r>
            <a:r>
              <a:rPr lang="en-US" b="0" i="1" dirty="0"/>
              <a:t>“The answer is D, none of the above. Anyone, even pets, who are around people who are vaping are exposed to the dangerous toxins in the aerosol that comes from these products. Of course, infants and children with developing lungs are especially susceptible to health problems from this exposure. (Team X) gets $200!” </a:t>
            </a:r>
          </a:p>
          <a:p>
            <a:pPr marL="0" lvl="0" indent="0" algn="l" rtl="0">
              <a:spcBef>
                <a:spcPts val="0"/>
              </a:spcBef>
              <a:spcAft>
                <a:spcPts val="0"/>
              </a:spcAft>
              <a:buNone/>
            </a:pPr>
            <a:endParaRPr dirty="0"/>
          </a:p>
        </p:txBody>
      </p:sp>
      <p:sp>
        <p:nvSpPr>
          <p:cNvPr id="482" name="Google Shape;482;p28:notes"/>
          <p:cNvSpPr txBox="1">
            <a:spLocks noGrp="1"/>
          </p:cNvSpPr>
          <p:nvPr>
            <p:ph type="sldNum" idx="12"/>
          </p:nvPr>
        </p:nvSpPr>
        <p:spPr>
          <a:xfrm>
            <a:off x="4022725" y="8916988"/>
            <a:ext cx="3078163" cy="469900"/>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24</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6879749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29: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89" name="Google Shape;489;p29:notes"/>
          <p:cNvSpPr txBox="1">
            <a:spLocks noGrp="1"/>
          </p:cNvSpPr>
          <p:nvPr>
            <p:ph type="body" idx="1"/>
          </p:nvPr>
        </p:nvSpPr>
        <p:spPr>
          <a:xfrm>
            <a:off x="709613" y="4459288"/>
            <a:ext cx="5683250" cy="4224337"/>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INSTRUCTIONS: Read the question out loud.</a:t>
            </a:r>
          </a:p>
          <a:p>
            <a:pPr marL="0" lvl="0" indent="0" algn="l" rtl="0">
              <a:spcBef>
                <a:spcPts val="0"/>
              </a:spcBef>
              <a:spcAft>
                <a:spcPts val="0"/>
              </a:spcAft>
              <a:buNone/>
            </a:pPr>
            <a:endParaRPr/>
          </a:p>
        </p:txBody>
      </p:sp>
      <p:sp>
        <p:nvSpPr>
          <p:cNvPr id="490" name="Google Shape;490;p29:notes"/>
          <p:cNvSpPr txBox="1">
            <a:spLocks noGrp="1"/>
          </p:cNvSpPr>
          <p:nvPr>
            <p:ph type="sldNum" idx="12"/>
          </p:nvPr>
        </p:nvSpPr>
        <p:spPr>
          <a:xfrm>
            <a:off x="4022725" y="8916988"/>
            <a:ext cx="3078163" cy="469900"/>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25</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8966480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30: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98" name="Google Shape;498;p30:notes"/>
          <p:cNvSpPr txBox="1">
            <a:spLocks noGrp="1"/>
          </p:cNvSpPr>
          <p:nvPr>
            <p:ph type="body" idx="1"/>
          </p:nvPr>
        </p:nvSpPr>
        <p:spPr>
          <a:xfrm>
            <a:off x="709613" y="4459288"/>
            <a:ext cx="5683250" cy="4224337"/>
          </a:xfrm>
          <a:prstGeom prst="rect">
            <a:avLst/>
          </a:prstGeom>
          <a:noFill/>
          <a:ln>
            <a:noFill/>
          </a:ln>
        </p:spPr>
        <p:txBody>
          <a:bodyPr spcFirstLastPara="1" wrap="square" lIns="94225" tIns="47100" rIns="94225" bIns="47100" anchor="t" anchorCtr="0">
            <a:noAutofit/>
          </a:bodyPr>
          <a:lstStyle/>
          <a:p>
            <a:pPr marL="0" indent="0">
              <a:spcBef>
                <a:spcPts val="0"/>
              </a:spcBef>
              <a:buSzPts val="1200"/>
            </a:pPr>
            <a:endParaRPr lang="en-US" dirty="0"/>
          </a:p>
          <a:p>
            <a:pPr marL="0" lvl="0" indent="0" algn="l">
              <a:spcBef>
                <a:spcPts val="0"/>
              </a:spcBef>
              <a:spcAft>
                <a:spcPts val="0"/>
              </a:spcAft>
              <a:buSzPts val="1200"/>
              <a:buFont typeface="Arial"/>
              <a:buNone/>
            </a:pPr>
            <a:r>
              <a:rPr lang="en-US" dirty="0"/>
              <a:t>KEY POINT: E-cigarettes emit an aerosol that is full of harmful chemicals.</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 </a:t>
            </a:r>
            <a:r>
              <a:rPr lang="en-US" b="0" i="1" dirty="0"/>
              <a:t>“That is false. Many people incorrectly think that vaping just creates harmless water vapor, but e-cigarettes actually produce aerosol that is full of harmful chemicals. (Team X) gets $300!” </a:t>
            </a:r>
          </a:p>
          <a:p>
            <a:pPr marL="0" lvl="0" indent="0" algn="l" rtl="0">
              <a:spcBef>
                <a:spcPts val="0"/>
              </a:spcBef>
              <a:spcAft>
                <a:spcPts val="0"/>
              </a:spcAft>
              <a:buNone/>
            </a:pPr>
            <a:endParaRPr dirty="0"/>
          </a:p>
        </p:txBody>
      </p:sp>
      <p:sp>
        <p:nvSpPr>
          <p:cNvPr id="499" name="Google Shape;499;p30:notes"/>
          <p:cNvSpPr txBox="1">
            <a:spLocks noGrp="1"/>
          </p:cNvSpPr>
          <p:nvPr>
            <p:ph type="sldNum" idx="12"/>
          </p:nvPr>
        </p:nvSpPr>
        <p:spPr>
          <a:xfrm>
            <a:off x="4022725" y="8916988"/>
            <a:ext cx="3078163" cy="469900"/>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26</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3388694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31: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07" name="Google Shape;507;p31:notes"/>
          <p:cNvSpPr txBox="1">
            <a:spLocks noGrp="1"/>
          </p:cNvSpPr>
          <p:nvPr>
            <p:ph type="body" idx="1"/>
          </p:nvPr>
        </p:nvSpPr>
        <p:spPr>
          <a:xfrm>
            <a:off x="709613" y="4459288"/>
            <a:ext cx="5683250" cy="4224337"/>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INSTRUCTIONS: Read the question out loud.</a:t>
            </a:r>
          </a:p>
          <a:p>
            <a:pPr marL="0" lvl="0" indent="0" algn="l" rtl="0">
              <a:spcBef>
                <a:spcPts val="0"/>
              </a:spcBef>
              <a:spcAft>
                <a:spcPts val="0"/>
              </a:spcAft>
              <a:buNone/>
            </a:pPr>
            <a:endParaRPr/>
          </a:p>
        </p:txBody>
      </p:sp>
      <p:sp>
        <p:nvSpPr>
          <p:cNvPr id="508" name="Google Shape;508;p31:notes"/>
          <p:cNvSpPr txBox="1">
            <a:spLocks noGrp="1"/>
          </p:cNvSpPr>
          <p:nvPr>
            <p:ph type="sldNum" idx="12"/>
          </p:nvPr>
        </p:nvSpPr>
        <p:spPr>
          <a:xfrm>
            <a:off x="4022725" y="8916988"/>
            <a:ext cx="3078163" cy="469900"/>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27</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4391378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32: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15" name="Google Shape;515;p32:notes"/>
          <p:cNvSpPr txBox="1">
            <a:spLocks noGrp="1"/>
          </p:cNvSpPr>
          <p:nvPr>
            <p:ph type="body" idx="1"/>
          </p:nvPr>
        </p:nvSpPr>
        <p:spPr>
          <a:xfrm>
            <a:off x="709613" y="4459288"/>
            <a:ext cx="5683250" cy="4224337"/>
          </a:xfrm>
          <a:prstGeom prst="rect">
            <a:avLst/>
          </a:prstGeom>
          <a:noFill/>
          <a:ln>
            <a:noFill/>
          </a:ln>
        </p:spPr>
        <p:txBody>
          <a:bodyPr spcFirstLastPara="1" wrap="square" lIns="94225" tIns="47100" rIns="94225" bIns="47100" anchor="t" anchorCtr="0">
            <a:noAutofit/>
          </a:bodyPr>
          <a:lstStyle/>
          <a:p>
            <a:pPr marL="0" indent="0">
              <a:spcBef>
                <a:spcPts val="0"/>
              </a:spcBef>
            </a:pPr>
            <a:r>
              <a:rPr lang="en-US" dirty="0"/>
              <a:t>KEY POINT: Quit Now Indiana is a free cessation resource that can be shared with parents.</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 </a:t>
            </a:r>
            <a:r>
              <a:rPr lang="en-US" b="0" i="1" dirty="0"/>
              <a:t>“The answer is A. Quit Now Indiana is a wonderful free resource that parents can use 24/7 to get help and support if they are ready to quit tobacco. (Team X) gets $100!” </a:t>
            </a:r>
          </a:p>
          <a:p>
            <a:pPr marL="0" lvl="0" indent="0" algn="l" rtl="0">
              <a:spcBef>
                <a:spcPts val="0"/>
              </a:spcBef>
              <a:spcAft>
                <a:spcPts val="0"/>
              </a:spcAft>
              <a:buNone/>
            </a:pPr>
            <a:endParaRPr dirty="0"/>
          </a:p>
        </p:txBody>
      </p:sp>
      <p:sp>
        <p:nvSpPr>
          <p:cNvPr id="516" name="Google Shape;516;p32:notes"/>
          <p:cNvSpPr txBox="1">
            <a:spLocks noGrp="1"/>
          </p:cNvSpPr>
          <p:nvPr>
            <p:ph type="sldNum" idx="12"/>
          </p:nvPr>
        </p:nvSpPr>
        <p:spPr>
          <a:xfrm>
            <a:off x="4022725" y="8916988"/>
            <a:ext cx="3078163" cy="469900"/>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28</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2905521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33: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23" name="Google Shape;523;p33:notes"/>
          <p:cNvSpPr txBox="1">
            <a:spLocks noGrp="1"/>
          </p:cNvSpPr>
          <p:nvPr>
            <p:ph type="body" idx="1"/>
          </p:nvPr>
        </p:nvSpPr>
        <p:spPr>
          <a:xfrm>
            <a:off x="709613" y="4459288"/>
            <a:ext cx="5683250" cy="4224337"/>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INSTRUCTIONS: Read the question out loud.</a:t>
            </a:r>
          </a:p>
          <a:p>
            <a:pPr marL="0" lvl="0" indent="0" algn="l" rtl="0">
              <a:spcBef>
                <a:spcPts val="0"/>
              </a:spcBef>
              <a:spcAft>
                <a:spcPts val="0"/>
              </a:spcAft>
              <a:buNone/>
            </a:pPr>
            <a:endParaRPr/>
          </a:p>
        </p:txBody>
      </p:sp>
      <p:sp>
        <p:nvSpPr>
          <p:cNvPr id="524" name="Google Shape;524;p33:notes"/>
          <p:cNvSpPr txBox="1">
            <a:spLocks noGrp="1"/>
          </p:cNvSpPr>
          <p:nvPr>
            <p:ph type="sldNum" idx="12"/>
          </p:nvPr>
        </p:nvSpPr>
        <p:spPr>
          <a:xfrm>
            <a:off x="4022725" y="8916988"/>
            <a:ext cx="3078163" cy="469900"/>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29</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171338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7:notes"/>
          <p:cNvSpPr txBox="1">
            <a:spLocks noGrp="1"/>
          </p:cNvSpPr>
          <p:nvPr>
            <p:ph type="sldNum" idx="12"/>
          </p:nvPr>
        </p:nvSpPr>
        <p:spPr>
          <a:xfrm>
            <a:off x="4022725" y="8916988"/>
            <a:ext cx="3078163" cy="469900"/>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3</a:t>
            </a:fld>
            <a:endParaRPr sz="1200" b="0" i="0" u="none" strike="noStrike" cap="none">
              <a:solidFill>
                <a:schemeClr val="dk1"/>
              </a:solidFill>
              <a:latin typeface="Arial"/>
              <a:ea typeface="Arial"/>
              <a:cs typeface="Arial"/>
              <a:sym typeface="Arial"/>
            </a:endParaRPr>
          </a:p>
        </p:txBody>
      </p:sp>
      <p:sp>
        <p:nvSpPr>
          <p:cNvPr id="307" name="Google Shape;307;p7: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08" name="Google Shape;308;p7:notes"/>
          <p:cNvSpPr txBox="1">
            <a:spLocks noGrp="1"/>
          </p:cNvSpPr>
          <p:nvPr>
            <p:ph type="body" idx="1"/>
          </p:nvPr>
        </p:nvSpPr>
        <p:spPr>
          <a:xfrm>
            <a:off x="709613" y="4459288"/>
            <a:ext cx="5683250" cy="4224337"/>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None/>
            </a:pPr>
            <a:r>
              <a:rPr lang="en-US"/>
              <a:t>INSTRUCTIONS: Read the question out loud.</a:t>
            </a:r>
            <a:endParaRPr/>
          </a:p>
        </p:txBody>
      </p:sp>
    </p:spTree>
    <p:extLst>
      <p:ext uri="{BB962C8B-B14F-4D97-AF65-F5344CB8AC3E}">
        <p14:creationId xmlns:p14="http://schemas.microsoft.com/office/powerpoint/2010/main" val="10092223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34: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31" name="Google Shape;531;p34:notes"/>
          <p:cNvSpPr txBox="1">
            <a:spLocks noGrp="1"/>
          </p:cNvSpPr>
          <p:nvPr>
            <p:ph type="body" idx="1"/>
          </p:nvPr>
        </p:nvSpPr>
        <p:spPr>
          <a:xfrm>
            <a:off x="709613" y="4459288"/>
            <a:ext cx="5683250" cy="4224337"/>
          </a:xfrm>
          <a:prstGeom prst="rect">
            <a:avLst/>
          </a:prstGeom>
          <a:noFill/>
          <a:ln>
            <a:noFill/>
          </a:ln>
        </p:spPr>
        <p:txBody>
          <a:bodyPr spcFirstLastPara="1" wrap="square" lIns="94225" tIns="47100" rIns="94225" bIns="47100" anchor="t" anchorCtr="0">
            <a:noAutofit/>
          </a:bodyPr>
          <a:lstStyle/>
          <a:p>
            <a:pPr marL="0" lvl="0" indent="0" algn="l">
              <a:spcBef>
                <a:spcPts val="0"/>
              </a:spcBef>
              <a:spcAft>
                <a:spcPts val="0"/>
              </a:spcAft>
              <a:buSzPts val="1200"/>
              <a:buFont typeface="Arial"/>
              <a:buNone/>
            </a:pPr>
            <a:r>
              <a:rPr lang="en-US" dirty="0"/>
              <a:t>KEY POINT: Those with Indiana Medicaid coverage have access to lots of great tobacco cessation resources.</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 </a:t>
            </a:r>
            <a:r>
              <a:rPr lang="en-US" b="0" i="1" dirty="0"/>
              <a:t>“That is true! Indiana Medicaid covers several forms of proven nicotine replacement products as well as prescription medications and counseling sessions.  (Team X) gets $200!” </a:t>
            </a:r>
          </a:p>
          <a:p>
            <a:pPr marL="0" lvl="0" indent="0" algn="l" rtl="0">
              <a:spcBef>
                <a:spcPts val="0"/>
              </a:spcBef>
              <a:spcAft>
                <a:spcPts val="0"/>
              </a:spcAft>
              <a:buNone/>
            </a:pPr>
            <a:endParaRPr dirty="0"/>
          </a:p>
        </p:txBody>
      </p:sp>
      <p:sp>
        <p:nvSpPr>
          <p:cNvPr id="532" name="Google Shape;532;p34:notes"/>
          <p:cNvSpPr txBox="1">
            <a:spLocks noGrp="1"/>
          </p:cNvSpPr>
          <p:nvPr>
            <p:ph type="sldNum" idx="12"/>
          </p:nvPr>
        </p:nvSpPr>
        <p:spPr>
          <a:xfrm>
            <a:off x="4022725" y="8916988"/>
            <a:ext cx="3078163" cy="469900"/>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30</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9452067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p35: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39" name="Google Shape;539;p35:notes"/>
          <p:cNvSpPr txBox="1">
            <a:spLocks noGrp="1"/>
          </p:cNvSpPr>
          <p:nvPr>
            <p:ph type="body" idx="1"/>
          </p:nvPr>
        </p:nvSpPr>
        <p:spPr>
          <a:xfrm>
            <a:off x="709613" y="4459288"/>
            <a:ext cx="5683250" cy="4224337"/>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INSTRUCTIONS: Read the question out loud.</a:t>
            </a:r>
          </a:p>
          <a:p>
            <a:pPr marL="0" lvl="0" indent="0" algn="l" rtl="0">
              <a:spcBef>
                <a:spcPts val="0"/>
              </a:spcBef>
              <a:spcAft>
                <a:spcPts val="0"/>
              </a:spcAft>
              <a:buNone/>
            </a:pPr>
            <a:endParaRPr/>
          </a:p>
        </p:txBody>
      </p:sp>
      <p:sp>
        <p:nvSpPr>
          <p:cNvPr id="540" name="Google Shape;540;p35:notes"/>
          <p:cNvSpPr txBox="1">
            <a:spLocks noGrp="1"/>
          </p:cNvSpPr>
          <p:nvPr>
            <p:ph type="sldNum" idx="12"/>
          </p:nvPr>
        </p:nvSpPr>
        <p:spPr>
          <a:xfrm>
            <a:off x="4022725" y="8916988"/>
            <a:ext cx="3078163" cy="469900"/>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31</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5073046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36: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47" name="Google Shape;547;p36:notes"/>
          <p:cNvSpPr txBox="1">
            <a:spLocks noGrp="1"/>
          </p:cNvSpPr>
          <p:nvPr>
            <p:ph type="body" idx="1"/>
          </p:nvPr>
        </p:nvSpPr>
        <p:spPr>
          <a:xfrm>
            <a:off x="709613" y="4459288"/>
            <a:ext cx="5683250" cy="4224337"/>
          </a:xfrm>
          <a:prstGeom prst="rect">
            <a:avLst/>
          </a:prstGeom>
          <a:noFill/>
          <a:ln>
            <a:noFill/>
          </a:ln>
        </p:spPr>
        <p:txBody>
          <a:bodyPr spcFirstLastPara="1" wrap="square" lIns="94225" tIns="47100" rIns="94225" bIns="47100" anchor="t" anchorCtr="0">
            <a:noAutofit/>
          </a:bodyPr>
          <a:lstStyle/>
          <a:p>
            <a:pPr marL="0" lvl="0" indent="0" algn="l">
              <a:spcBef>
                <a:spcPts val="0"/>
              </a:spcBef>
              <a:spcAft>
                <a:spcPts val="0"/>
              </a:spcAft>
              <a:buSzPts val="1200"/>
              <a:buFont typeface="Arial"/>
              <a:buNone/>
            </a:pPr>
            <a:r>
              <a:rPr lang="en-US" dirty="0"/>
              <a:t>KEY POINT: It often takes 8-11 quit attempts before someone quits for good.</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 </a:t>
            </a:r>
            <a:r>
              <a:rPr lang="en-US" b="0" i="1" dirty="0"/>
              <a:t>“The answer is C. Quitting smoking is not easy and it often takes 8-11 quit attempts before someone quits for good. All quit attempts are a step in the right direction so offer plenty of support along the way. (Team X) gets $300!” </a:t>
            </a:r>
          </a:p>
          <a:p>
            <a:pPr marL="0" lvl="0" indent="0" algn="l" rtl="0">
              <a:spcBef>
                <a:spcPts val="0"/>
              </a:spcBef>
              <a:spcAft>
                <a:spcPts val="0"/>
              </a:spcAft>
              <a:buNone/>
            </a:pPr>
            <a:endParaRPr dirty="0"/>
          </a:p>
        </p:txBody>
      </p:sp>
      <p:sp>
        <p:nvSpPr>
          <p:cNvPr id="548" name="Google Shape;548;p36:notes"/>
          <p:cNvSpPr txBox="1">
            <a:spLocks noGrp="1"/>
          </p:cNvSpPr>
          <p:nvPr>
            <p:ph type="sldNum" idx="12"/>
          </p:nvPr>
        </p:nvSpPr>
        <p:spPr>
          <a:xfrm>
            <a:off x="4022725" y="8916988"/>
            <a:ext cx="3078163" cy="469900"/>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32</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5900117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p37: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55" name="Google Shape;555;p37:notes"/>
          <p:cNvSpPr txBox="1">
            <a:spLocks noGrp="1"/>
          </p:cNvSpPr>
          <p:nvPr>
            <p:ph type="body" idx="1"/>
          </p:nvPr>
        </p:nvSpPr>
        <p:spPr>
          <a:xfrm>
            <a:off x="709613" y="4459288"/>
            <a:ext cx="5683250" cy="4224337"/>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Arial"/>
              <a:buNone/>
            </a:pPr>
            <a:r>
              <a:rPr lang="en-US" dirty="0"/>
              <a:t>KEY POINT: Determine how much smoking costs.</a:t>
            </a:r>
          </a:p>
          <a:p>
            <a:pPr marL="0" lvl="0" indent="0" algn="l" rtl="0">
              <a:spcBef>
                <a:spcPts val="0"/>
              </a:spcBef>
              <a:spcAft>
                <a:spcPts val="0"/>
              </a:spcAft>
              <a:buClr>
                <a:schemeClr val="dk1"/>
              </a:buClr>
              <a:buSzPts val="1200"/>
              <a:buFont typeface="Arial"/>
              <a:buNone/>
            </a:pPr>
            <a:endParaRPr lang="en-US" dirty="0"/>
          </a:p>
          <a:p>
            <a:pPr marL="0" lvl="0" indent="0" algn="l" rtl="0">
              <a:spcBef>
                <a:spcPts val="0"/>
              </a:spcBef>
              <a:spcAft>
                <a:spcPts val="0"/>
              </a:spcAft>
              <a:buClr>
                <a:schemeClr val="dk1"/>
              </a:buClr>
              <a:buSzPts val="1200"/>
              <a:buFont typeface="Arial"/>
              <a:buNone/>
            </a:pPr>
            <a:r>
              <a:rPr lang="en-US" dirty="0"/>
              <a:t>VIRTUAL MODIFICATION: Have participants type their guess into the chat box and then read the responses aloud and provide commentary and praise.</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SCRIPT/INSTRUCTIONS: </a:t>
            </a:r>
            <a:r>
              <a:rPr lang="en-US" b="0" i="1" dirty="0"/>
              <a:t>“It is now time for final Jeopardy! Each team get out a blank sheet of paper. When I share the question write your team’s answer down and how much you want to wager, then wait until I ask you to hold it up. </a:t>
            </a:r>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endParaRPr lang="en-US" b="0" i="1"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b="0" i="0" dirty="0"/>
              <a:t>(CLICK TO THE STATEMENT) </a:t>
            </a:r>
            <a:r>
              <a:rPr lang="en-US" b="0" i="1" dirty="0"/>
              <a:t>How much would someone in Indiana spend on cigarettes in a year if they smoke 1 pack a day? Your answer should be based on the average price of a pack of cigarettes currently in Indiana. I’ll give you wiggle room of $50 over or under for a correct answer. Don’t forget to write down how much you want to wager as well. </a:t>
            </a:r>
            <a:r>
              <a:rPr lang="en-US" b="0" i="0" dirty="0"/>
              <a:t>(Give teams a minute to confer and write down their answer.)</a:t>
            </a:r>
            <a:r>
              <a:rPr lang="en-US" b="0" i="1" dirty="0"/>
              <a:t> (Team 1) what is your answer? (Team 2) please share your answer.”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i="1" dirty="0"/>
          </a:p>
          <a:p>
            <a:pPr marL="0" lvl="0" indent="0" algn="l" rtl="0">
              <a:spcBef>
                <a:spcPts val="0"/>
              </a:spcBef>
              <a:spcAft>
                <a:spcPts val="0"/>
              </a:spcAft>
              <a:buClr>
                <a:schemeClr val="dk1"/>
              </a:buClr>
              <a:buSzPts val="1200"/>
              <a:buFont typeface="Arial"/>
              <a:buNone/>
            </a:pPr>
            <a:endParaRPr lang="en-US" b="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i="1" dirty="0"/>
          </a:p>
          <a:p>
            <a:pPr marL="0" lvl="0" indent="0" algn="l" rtl="0">
              <a:spcBef>
                <a:spcPts val="0"/>
              </a:spcBef>
              <a:spcAft>
                <a:spcPts val="0"/>
              </a:spcAft>
              <a:buNone/>
            </a:pPr>
            <a:endParaRPr dirty="0"/>
          </a:p>
        </p:txBody>
      </p:sp>
      <p:sp>
        <p:nvSpPr>
          <p:cNvPr id="556" name="Google Shape;556;p37:notes"/>
          <p:cNvSpPr txBox="1">
            <a:spLocks noGrp="1"/>
          </p:cNvSpPr>
          <p:nvPr>
            <p:ph type="sldNum" idx="12"/>
          </p:nvPr>
        </p:nvSpPr>
        <p:spPr>
          <a:xfrm>
            <a:off x="4022725" y="8916988"/>
            <a:ext cx="3078163" cy="469900"/>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33</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2297938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p38: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63" name="Google Shape;563;p38:notes"/>
          <p:cNvSpPr txBox="1">
            <a:spLocks noGrp="1"/>
          </p:cNvSpPr>
          <p:nvPr>
            <p:ph type="body" idx="1"/>
          </p:nvPr>
        </p:nvSpPr>
        <p:spPr>
          <a:xfrm>
            <a:off x="709613" y="4459288"/>
            <a:ext cx="5683250" cy="4224337"/>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Arial"/>
              <a:buNone/>
            </a:pPr>
            <a:r>
              <a:rPr lang="en-US" dirty="0"/>
              <a:t>KEY POINT: It costs over $4,000 a year for someone who smokes a pack a day.</a:t>
            </a:r>
          </a:p>
          <a:p>
            <a:pPr marL="0" lvl="0" indent="0" algn="l" rtl="0">
              <a:spcBef>
                <a:spcPts val="0"/>
              </a:spcBef>
              <a:spcAft>
                <a:spcPts val="0"/>
              </a:spcAft>
              <a:buClr>
                <a:schemeClr val="dk1"/>
              </a:buClr>
              <a:buSzPts val="1200"/>
              <a:buFont typeface="Arial"/>
              <a:buNone/>
            </a:pPr>
            <a:endParaRPr lang="en-US" dirty="0"/>
          </a:p>
          <a:p>
            <a:pPr marL="0" lvl="0" indent="0" algn="l" rtl="0">
              <a:spcBef>
                <a:spcPts val="0"/>
              </a:spcBef>
              <a:spcAft>
                <a:spcPts val="0"/>
              </a:spcAft>
              <a:buClr>
                <a:schemeClr val="dk1"/>
              </a:buClr>
              <a:buSzPts val="1200"/>
              <a:buFont typeface="Arial"/>
              <a:buNone/>
            </a:pPr>
            <a:r>
              <a:rPr lang="en-US" dirty="0"/>
              <a:t>VIRTUAL MODIFICATION: If you chose to keep score, announce who had the highest score, add or deduct the wagers, and offer a round of applause!</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SCRIPT/INSTRUCTIONS: </a:t>
            </a:r>
            <a:r>
              <a:rPr lang="en-US" b="0" i="1" dirty="0"/>
              <a:t>“And the answer is…$4,015 a year, $4,026 if its Leap Year!  That is A LOT of money and I bet we could all think of better ways to spend that money. This is based on the average price of a pack of cigarettes being $11 in Indiana.  That number went up recently as Indiana’s new cigarette tax increase went into effect on July 1 of 2025.  The other number that shot up…calls to Quit Now Indiana! Raising the cost of tobacco products is a proven strategy that motivates people to quit as well as discourages youth from starting.  This means that the parents/caregivers you serve who smoke may be even more receptive to quit support now, so it is a great time to share the Breathe and Quit Now Indiana resources.” </a:t>
            </a:r>
            <a:r>
              <a:rPr lang="en-US" b="0" i="0" dirty="0"/>
              <a:t>(</a:t>
            </a:r>
            <a:r>
              <a:rPr lang="en-US" i="0" dirty="0"/>
              <a:t>Determine the winning team and shower them with praise!)</a:t>
            </a:r>
          </a:p>
          <a:p>
            <a:pPr marL="0" lvl="0" indent="0" algn="l" rtl="0">
              <a:spcBef>
                <a:spcPts val="0"/>
              </a:spcBef>
              <a:spcAft>
                <a:spcPts val="0"/>
              </a:spcAft>
              <a:buClr>
                <a:schemeClr val="dk1"/>
              </a:buClr>
              <a:buSzPts val="1200"/>
              <a:buFont typeface="Arial"/>
              <a:buNone/>
            </a:pPr>
            <a:endParaRPr lang="en-US" dirty="0"/>
          </a:p>
          <a:p>
            <a:pPr marL="0" lvl="0" indent="0" algn="l" rtl="0">
              <a:spcBef>
                <a:spcPts val="0"/>
              </a:spcBef>
              <a:spcAft>
                <a:spcPts val="0"/>
              </a:spcAft>
              <a:buClr>
                <a:schemeClr val="dk1"/>
              </a:buClr>
              <a:buSzPts val="1200"/>
              <a:buFont typeface="Arial"/>
              <a:buNone/>
            </a:pPr>
            <a:endParaRPr lang="en-US" i="0" dirty="0"/>
          </a:p>
        </p:txBody>
      </p:sp>
      <p:sp>
        <p:nvSpPr>
          <p:cNvPr id="564" name="Google Shape;564;p38:notes"/>
          <p:cNvSpPr txBox="1">
            <a:spLocks noGrp="1"/>
          </p:cNvSpPr>
          <p:nvPr>
            <p:ph type="sldNum" idx="12"/>
          </p:nvPr>
        </p:nvSpPr>
        <p:spPr>
          <a:xfrm>
            <a:off x="4022725" y="8916988"/>
            <a:ext cx="3078163" cy="469900"/>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34</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0573875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a:extLst>
            <a:ext uri="{FF2B5EF4-FFF2-40B4-BE49-F238E27FC236}">
              <a16:creationId xmlns:a16="http://schemas.microsoft.com/office/drawing/2014/main" id="{BADEB6D9-5FC7-A29F-D0B7-2954FA0F68A6}"/>
            </a:ext>
          </a:extLst>
        </p:cNvPr>
        <p:cNvGrpSpPr/>
        <p:nvPr/>
      </p:nvGrpSpPr>
      <p:grpSpPr>
        <a:xfrm>
          <a:off x="0" y="0"/>
          <a:ext cx="0" cy="0"/>
          <a:chOff x="0" y="0"/>
          <a:chExt cx="0" cy="0"/>
        </a:xfrm>
      </p:grpSpPr>
      <p:sp>
        <p:nvSpPr>
          <p:cNvPr id="562" name="Google Shape;562;p38:notes">
            <a:extLst>
              <a:ext uri="{FF2B5EF4-FFF2-40B4-BE49-F238E27FC236}">
                <a16:creationId xmlns:a16="http://schemas.microsoft.com/office/drawing/2014/main" id="{5FE4F8BA-C539-ACB8-47F4-EF7FF64ED455}"/>
              </a:ext>
            </a:extLst>
          </p:cNvPr>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63" name="Google Shape;563;p38:notes">
            <a:extLst>
              <a:ext uri="{FF2B5EF4-FFF2-40B4-BE49-F238E27FC236}">
                <a16:creationId xmlns:a16="http://schemas.microsoft.com/office/drawing/2014/main" id="{DCEC176E-9472-23EB-185A-F224153030D4}"/>
              </a:ext>
            </a:extLst>
          </p:cNvPr>
          <p:cNvSpPr txBox="1">
            <a:spLocks noGrp="1"/>
          </p:cNvSpPr>
          <p:nvPr>
            <p:ph type="body" idx="1"/>
          </p:nvPr>
        </p:nvSpPr>
        <p:spPr>
          <a:xfrm>
            <a:off x="709613" y="4459288"/>
            <a:ext cx="5683250" cy="4224337"/>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Arial"/>
              <a:buNone/>
            </a:pPr>
            <a:r>
              <a:rPr lang="en-US" dirty="0"/>
              <a:t>KEY POINT: It is everyone’s job to help our communities become healthier and smoke/vape free.</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SCRIPT/INSTRUCTIONS: </a:t>
            </a:r>
            <a:r>
              <a:rPr lang="en-US" b="0" i="1" dirty="0"/>
              <a:t>“Thank you so much for playing Jeopardy! I hope everyone had fun and learned something.  As one of our Breathe Partners, I also hope you recognize that it is EVERYONE’S job to help our communities become healthier and smoke/vape free! You can all play a role in lowering the tobacco burden by sharing this information and using the Breathe materials that work best with your specific job.  And if you would like to play this same round of Jeopardy with the parents you serve or other staff members who couldn’t be here today, you can now find the Jeopardy game on the Breathe website along with all the other Breathe Resources.”</a:t>
            </a:r>
            <a:endParaRPr dirty="0"/>
          </a:p>
        </p:txBody>
      </p:sp>
      <p:sp>
        <p:nvSpPr>
          <p:cNvPr id="564" name="Google Shape;564;p38:notes">
            <a:extLst>
              <a:ext uri="{FF2B5EF4-FFF2-40B4-BE49-F238E27FC236}">
                <a16:creationId xmlns:a16="http://schemas.microsoft.com/office/drawing/2014/main" id="{93234FE1-F7E3-522B-EC18-602473269D6F}"/>
              </a:ext>
            </a:extLst>
          </p:cNvPr>
          <p:cNvSpPr txBox="1">
            <a:spLocks noGrp="1"/>
          </p:cNvSpPr>
          <p:nvPr>
            <p:ph type="sldNum" idx="12"/>
          </p:nvPr>
        </p:nvSpPr>
        <p:spPr>
          <a:xfrm>
            <a:off x="4022725" y="8916988"/>
            <a:ext cx="3078163" cy="469900"/>
          </a:xfrm>
          <a:prstGeom prst="rect">
            <a:avLst/>
          </a:prstGeom>
          <a:noFill/>
          <a:ln>
            <a:noFill/>
          </a:ln>
        </p:spPr>
        <p:txBody>
          <a:bodyPr spcFirstLastPara="1" wrap="square" lIns="94225" tIns="47100" rIns="94225" bIns="471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35</a:t>
            </a:fld>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2825161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8:notes"/>
          <p:cNvSpPr txBox="1">
            <a:spLocks noGrp="1"/>
          </p:cNvSpPr>
          <p:nvPr>
            <p:ph type="sldNum" idx="12"/>
          </p:nvPr>
        </p:nvSpPr>
        <p:spPr>
          <a:xfrm>
            <a:off x="4022725" y="8916988"/>
            <a:ext cx="3078163" cy="469900"/>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4</a:t>
            </a:fld>
            <a:endParaRPr sz="1200" b="0" i="0" u="none" strike="noStrike" cap="none">
              <a:solidFill>
                <a:schemeClr val="dk1"/>
              </a:solidFill>
              <a:latin typeface="Arial"/>
              <a:ea typeface="Arial"/>
              <a:cs typeface="Arial"/>
              <a:sym typeface="Arial"/>
            </a:endParaRPr>
          </a:p>
        </p:txBody>
      </p:sp>
      <p:sp>
        <p:nvSpPr>
          <p:cNvPr id="315" name="Google Shape;315;p8: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16" name="Google Shape;316;p8:notes"/>
          <p:cNvSpPr txBox="1">
            <a:spLocks noGrp="1"/>
          </p:cNvSpPr>
          <p:nvPr>
            <p:ph type="body" idx="1"/>
          </p:nvPr>
        </p:nvSpPr>
        <p:spPr>
          <a:xfrm>
            <a:off x="709613" y="4459288"/>
            <a:ext cx="5683250" cy="4224337"/>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Arial"/>
              <a:buNone/>
            </a:pPr>
            <a:r>
              <a:rPr lang="en-US" dirty="0"/>
              <a:t> KEY POINT: While traditional cigarette smoking has gone down there is still work to be done, especially with e-cigarettes.</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 </a:t>
            </a:r>
            <a:r>
              <a:rPr lang="en-US" i="1" dirty="0"/>
              <a:t>“That is true! There has been a lot of great progress as people have learned about the danger of smoking and laws have been put in place to restrict some forms of tobacco marketing and to protect people from secondhand smoke exposure. But there is still work to be done, and especially with the recent growth of e-cigarettes and vaping. </a:t>
            </a:r>
            <a:r>
              <a:rPr lang="en-US" i="0" dirty="0"/>
              <a:t>(Team X) </a:t>
            </a:r>
            <a:r>
              <a:rPr lang="en-US" i="1" dirty="0"/>
              <a:t>gets $100!” </a:t>
            </a:r>
            <a:endParaRPr lang="en-US" dirty="0"/>
          </a:p>
        </p:txBody>
      </p:sp>
    </p:spTree>
    <p:extLst>
      <p:ext uri="{BB962C8B-B14F-4D97-AF65-F5344CB8AC3E}">
        <p14:creationId xmlns:p14="http://schemas.microsoft.com/office/powerpoint/2010/main" val="2779512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9:notes"/>
          <p:cNvSpPr txBox="1">
            <a:spLocks noGrp="1"/>
          </p:cNvSpPr>
          <p:nvPr>
            <p:ph type="sldNum" idx="12"/>
          </p:nvPr>
        </p:nvSpPr>
        <p:spPr>
          <a:xfrm>
            <a:off x="4022725" y="8916988"/>
            <a:ext cx="3078163" cy="469900"/>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5</a:t>
            </a:fld>
            <a:endParaRPr sz="1200" b="0" i="0" u="none" strike="noStrike" cap="none">
              <a:solidFill>
                <a:schemeClr val="dk1"/>
              </a:solidFill>
              <a:latin typeface="Arial"/>
              <a:ea typeface="Arial"/>
              <a:cs typeface="Arial"/>
              <a:sym typeface="Arial"/>
            </a:endParaRPr>
          </a:p>
        </p:txBody>
      </p:sp>
      <p:sp>
        <p:nvSpPr>
          <p:cNvPr id="324" name="Google Shape;324;p9: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25" name="Google Shape;325;p9:notes"/>
          <p:cNvSpPr txBox="1">
            <a:spLocks noGrp="1"/>
          </p:cNvSpPr>
          <p:nvPr>
            <p:ph type="body" idx="1"/>
          </p:nvPr>
        </p:nvSpPr>
        <p:spPr>
          <a:xfrm>
            <a:off x="709613" y="4459288"/>
            <a:ext cx="5683250" cy="4224337"/>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INSTRUCTIONS: Read the question out loud.</a:t>
            </a:r>
          </a:p>
          <a:p>
            <a:pPr marL="0" lvl="0" indent="0" algn="l" rtl="0">
              <a:spcBef>
                <a:spcPts val="0"/>
              </a:spcBef>
              <a:spcAft>
                <a:spcPts val="0"/>
              </a:spcAft>
              <a:buNone/>
            </a:pPr>
            <a:endParaRPr/>
          </a:p>
        </p:txBody>
      </p:sp>
    </p:spTree>
    <p:extLst>
      <p:ext uri="{BB962C8B-B14F-4D97-AF65-F5344CB8AC3E}">
        <p14:creationId xmlns:p14="http://schemas.microsoft.com/office/powerpoint/2010/main" val="213891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0:notes"/>
          <p:cNvSpPr txBox="1">
            <a:spLocks noGrp="1"/>
          </p:cNvSpPr>
          <p:nvPr>
            <p:ph type="sldNum" idx="12"/>
          </p:nvPr>
        </p:nvSpPr>
        <p:spPr>
          <a:xfrm>
            <a:off x="4022725" y="8916988"/>
            <a:ext cx="3078163" cy="469900"/>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6</a:t>
            </a:fld>
            <a:endParaRPr sz="1200" b="0" i="0" u="none" strike="noStrike" cap="none">
              <a:solidFill>
                <a:schemeClr val="dk1"/>
              </a:solidFill>
              <a:latin typeface="Arial"/>
              <a:ea typeface="Arial"/>
              <a:cs typeface="Arial"/>
              <a:sym typeface="Arial"/>
            </a:endParaRPr>
          </a:p>
        </p:txBody>
      </p:sp>
      <p:sp>
        <p:nvSpPr>
          <p:cNvPr id="332" name="Google Shape;332;p10: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33" name="Google Shape;333;p10:notes"/>
          <p:cNvSpPr txBox="1">
            <a:spLocks noGrp="1"/>
          </p:cNvSpPr>
          <p:nvPr>
            <p:ph type="body" idx="1"/>
          </p:nvPr>
        </p:nvSpPr>
        <p:spPr>
          <a:xfrm>
            <a:off x="709613" y="4459288"/>
            <a:ext cx="5683250" cy="4224337"/>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Arial"/>
              <a:buNone/>
            </a:pPr>
            <a:r>
              <a:rPr lang="en-US" dirty="0"/>
              <a:t>KEY POINT: Most smokers start by the age of 21.</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 </a:t>
            </a:r>
            <a:r>
              <a:rPr lang="en-US" b="0" i="1" dirty="0"/>
              <a:t>“The answer is A. </a:t>
            </a:r>
            <a:r>
              <a:rPr lang="en-US" b="0" i="1" dirty="0">
                <a:solidFill>
                  <a:srgbClr val="202124"/>
                </a:solidFill>
                <a:effectLst/>
                <a:latin typeface="Roboto" panose="02000000000000000000" pitchFamily="2" charset="0"/>
              </a:rPr>
              <a:t>About 95% of adult smokers begin smoking before they turn 21 so that is why preventing teens and young adults from starting is so critical.</a:t>
            </a:r>
            <a:r>
              <a:rPr lang="en-US" b="0" i="1" dirty="0"/>
              <a:t> (Team X) gets $200!” </a:t>
            </a:r>
          </a:p>
          <a:p>
            <a:pPr marL="0" indent="0">
              <a:spcBef>
                <a:spcPts val="0"/>
              </a:spcBef>
              <a:buSzPts val="1200"/>
            </a:pPr>
            <a:endParaRPr lang="en-US" dirty="0"/>
          </a:p>
          <a:p>
            <a:pPr marL="0" indent="0">
              <a:spcBef>
                <a:spcPts val="0"/>
              </a:spcBef>
              <a:buSzPts val="1200"/>
            </a:pPr>
            <a:endParaRPr lang="en-US" dirty="0"/>
          </a:p>
          <a:p>
            <a:pPr marL="0" indent="0">
              <a:spcBef>
                <a:spcPts val="0"/>
              </a:spcBef>
              <a:buSzPts val="1200"/>
            </a:pPr>
            <a:endParaRPr lang="en-US" dirty="0"/>
          </a:p>
          <a:p>
            <a:pPr marL="0" lvl="0" indent="0" algn="l">
              <a:spcBef>
                <a:spcPts val="0"/>
              </a:spcBef>
              <a:spcAft>
                <a:spcPts val="0"/>
              </a:spcAft>
              <a:buSzPts val="1200"/>
              <a:buFont typeface="Arial"/>
              <a:buNone/>
            </a:pPr>
            <a:endParaRPr dirty="0"/>
          </a:p>
        </p:txBody>
      </p:sp>
    </p:spTree>
    <p:extLst>
      <p:ext uri="{BB962C8B-B14F-4D97-AF65-F5344CB8AC3E}">
        <p14:creationId xmlns:p14="http://schemas.microsoft.com/office/powerpoint/2010/main" val="2355395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11:notes"/>
          <p:cNvSpPr txBox="1">
            <a:spLocks noGrp="1"/>
          </p:cNvSpPr>
          <p:nvPr>
            <p:ph type="sldNum" idx="12"/>
          </p:nvPr>
        </p:nvSpPr>
        <p:spPr>
          <a:xfrm>
            <a:off x="4022725" y="8916988"/>
            <a:ext cx="3078163" cy="469900"/>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7</a:t>
            </a:fld>
            <a:endParaRPr sz="1200" b="0" i="0" u="none" strike="noStrike" cap="none">
              <a:solidFill>
                <a:schemeClr val="dk1"/>
              </a:solidFill>
              <a:latin typeface="Arial"/>
              <a:ea typeface="Arial"/>
              <a:cs typeface="Arial"/>
              <a:sym typeface="Arial"/>
            </a:endParaRPr>
          </a:p>
        </p:txBody>
      </p:sp>
      <p:sp>
        <p:nvSpPr>
          <p:cNvPr id="340" name="Google Shape;340;p11: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41" name="Google Shape;341;p11:notes"/>
          <p:cNvSpPr txBox="1">
            <a:spLocks noGrp="1"/>
          </p:cNvSpPr>
          <p:nvPr>
            <p:ph type="body" idx="1"/>
          </p:nvPr>
        </p:nvSpPr>
        <p:spPr>
          <a:xfrm>
            <a:off x="709613" y="4459288"/>
            <a:ext cx="5683250" cy="4224337"/>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INSTRUCTIONS: Read the question out loud.</a:t>
            </a:r>
          </a:p>
          <a:p>
            <a:pPr marL="0" lvl="0" indent="0" algn="l" rtl="0">
              <a:spcBef>
                <a:spcPts val="0"/>
              </a:spcBef>
              <a:spcAft>
                <a:spcPts val="0"/>
              </a:spcAft>
              <a:buNone/>
            </a:pPr>
            <a:endParaRPr/>
          </a:p>
        </p:txBody>
      </p:sp>
    </p:spTree>
    <p:extLst>
      <p:ext uri="{BB962C8B-B14F-4D97-AF65-F5344CB8AC3E}">
        <p14:creationId xmlns:p14="http://schemas.microsoft.com/office/powerpoint/2010/main" val="2365668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12:notes"/>
          <p:cNvSpPr txBox="1">
            <a:spLocks noGrp="1"/>
          </p:cNvSpPr>
          <p:nvPr>
            <p:ph type="sldNum" idx="12"/>
          </p:nvPr>
        </p:nvSpPr>
        <p:spPr>
          <a:xfrm>
            <a:off x="4022725" y="8916988"/>
            <a:ext cx="3078163" cy="469900"/>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8</a:t>
            </a:fld>
            <a:endParaRPr sz="1200" b="0" i="0" u="none" strike="noStrike" cap="none">
              <a:solidFill>
                <a:schemeClr val="dk1"/>
              </a:solidFill>
              <a:latin typeface="Arial"/>
              <a:ea typeface="Arial"/>
              <a:cs typeface="Arial"/>
              <a:sym typeface="Arial"/>
            </a:endParaRPr>
          </a:p>
        </p:txBody>
      </p:sp>
      <p:sp>
        <p:nvSpPr>
          <p:cNvPr id="348" name="Google Shape;348;p12: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49" name="Google Shape;349;p12:notes"/>
          <p:cNvSpPr txBox="1">
            <a:spLocks noGrp="1"/>
          </p:cNvSpPr>
          <p:nvPr>
            <p:ph type="body" idx="1"/>
          </p:nvPr>
        </p:nvSpPr>
        <p:spPr>
          <a:xfrm>
            <a:off x="709613" y="4459288"/>
            <a:ext cx="5683250" cy="4224337"/>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Arial"/>
              <a:buNone/>
            </a:pPr>
            <a:r>
              <a:rPr lang="en-US" dirty="0"/>
              <a:t>KEY POINT: Thirdhand smoke is especially dangerous for infants and children.</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 </a:t>
            </a:r>
            <a:r>
              <a:rPr lang="en-US" b="0" i="1" dirty="0"/>
              <a:t>“The answer is B. If you remember from our last training, Thirdhand smoke includes the toxins and chemicals left behind in a room or a car when someone smokes there. Because of the way infants breathe and the size of their developing lungs they actually take in 4 times the amount of chemicals that an adult would in the same space. That is why it is critical to educate parents about thirdhand smoke and encourage them not to smoke in places where children will later be. (Team X) gets $300!”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2116279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13:notes"/>
          <p:cNvSpPr txBox="1">
            <a:spLocks noGrp="1"/>
          </p:cNvSpPr>
          <p:nvPr>
            <p:ph type="sldNum" idx="12"/>
          </p:nvPr>
        </p:nvSpPr>
        <p:spPr>
          <a:xfrm>
            <a:off x="4022725" y="8916988"/>
            <a:ext cx="3078163" cy="469900"/>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9</a:t>
            </a:fld>
            <a:endParaRPr sz="1200" b="0" i="0" u="none" strike="noStrike" cap="none">
              <a:solidFill>
                <a:schemeClr val="dk1"/>
              </a:solidFill>
              <a:latin typeface="Arial"/>
              <a:ea typeface="Arial"/>
              <a:cs typeface="Arial"/>
              <a:sym typeface="Arial"/>
            </a:endParaRPr>
          </a:p>
        </p:txBody>
      </p:sp>
      <p:sp>
        <p:nvSpPr>
          <p:cNvPr id="356" name="Google Shape;356;p13: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57" name="Google Shape;357;p13:notes"/>
          <p:cNvSpPr txBox="1">
            <a:spLocks noGrp="1"/>
          </p:cNvSpPr>
          <p:nvPr>
            <p:ph type="body" idx="1"/>
          </p:nvPr>
        </p:nvSpPr>
        <p:spPr>
          <a:xfrm>
            <a:off x="709613" y="4459288"/>
            <a:ext cx="5683250" cy="4224337"/>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INSTRUCTIONS: Read the question out loud.</a:t>
            </a:r>
          </a:p>
          <a:p>
            <a:pPr marL="0" lvl="0" indent="0" algn="l" rtl="0">
              <a:spcBef>
                <a:spcPts val="0"/>
              </a:spcBef>
              <a:spcAft>
                <a:spcPts val="0"/>
              </a:spcAft>
              <a:buNone/>
            </a:pPr>
            <a:endParaRPr/>
          </a:p>
        </p:txBody>
      </p:sp>
    </p:spTree>
    <p:extLst>
      <p:ext uri="{BB962C8B-B14F-4D97-AF65-F5344CB8AC3E}">
        <p14:creationId xmlns:p14="http://schemas.microsoft.com/office/powerpoint/2010/main" val="345813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1"/>
        <p:cNvGrpSpPr/>
        <p:nvPr/>
      </p:nvGrpSpPr>
      <p:grpSpPr>
        <a:xfrm>
          <a:off x="0" y="0"/>
          <a:ext cx="0" cy="0"/>
          <a:chOff x="0" y="0"/>
          <a:chExt cx="0" cy="0"/>
        </a:xfrm>
      </p:grpSpPr>
      <p:grpSp>
        <p:nvGrpSpPr>
          <p:cNvPr id="102" name="Google Shape;102;p14"/>
          <p:cNvGrpSpPr/>
          <p:nvPr/>
        </p:nvGrpSpPr>
        <p:grpSpPr>
          <a:xfrm>
            <a:off x="-7938" y="-7938"/>
            <a:ext cx="9169401" cy="6873876"/>
            <a:chOff x="-8466" y="-8468"/>
            <a:chExt cx="9169804" cy="6874935"/>
          </a:xfrm>
        </p:grpSpPr>
        <p:cxnSp>
          <p:nvCxnSpPr>
            <p:cNvPr id="103" name="Google Shape;103;p14"/>
            <p:cNvCxnSpPr/>
            <p:nvPr/>
          </p:nvCxnSpPr>
          <p:spPr>
            <a:xfrm rot="10800000" flipH="1">
              <a:off x="5130498" y="4175239"/>
              <a:ext cx="4022902" cy="2683288"/>
            </a:xfrm>
            <a:prstGeom prst="straightConnector1">
              <a:avLst/>
            </a:prstGeom>
            <a:noFill/>
            <a:ln w="9525" cap="flat" cmpd="sng">
              <a:solidFill>
                <a:srgbClr val="D8D8D8"/>
              </a:solidFill>
              <a:prstDash val="solid"/>
              <a:round/>
              <a:headEnd type="none" w="sm" len="sm"/>
              <a:tailEnd type="none" w="sm" len="sm"/>
            </a:ln>
          </p:spPr>
        </p:cxnSp>
        <p:cxnSp>
          <p:nvCxnSpPr>
            <p:cNvPr id="104" name="Google Shape;104;p14"/>
            <p:cNvCxnSpPr/>
            <p:nvPr/>
          </p:nvCxnSpPr>
          <p:spPr>
            <a:xfrm>
              <a:off x="7041932" y="-529"/>
              <a:ext cx="1219254" cy="6859057"/>
            </a:xfrm>
            <a:prstGeom prst="straightConnector1">
              <a:avLst/>
            </a:prstGeom>
            <a:noFill/>
            <a:ln w="9525" cap="flat" cmpd="sng">
              <a:solidFill>
                <a:srgbClr val="BFBFBF"/>
              </a:solidFill>
              <a:prstDash val="solid"/>
              <a:round/>
              <a:headEnd type="none" w="sm" len="sm"/>
              <a:tailEnd type="none" w="sm" len="sm"/>
            </a:ln>
          </p:spPr>
        </p:cxnSp>
        <p:sp>
          <p:nvSpPr>
            <p:cNvPr id="105" name="Google Shape;105;p14"/>
            <p:cNvSpPr/>
            <p:nvPr/>
          </p:nvSpPr>
          <p:spPr>
            <a:xfrm>
              <a:off x="6891113" y="-529"/>
              <a:ext cx="2270225" cy="6866996"/>
            </a:xfrm>
            <a:custGeom>
              <a:avLst/>
              <a:gdLst/>
              <a:ahLst/>
              <a:cxnLst/>
              <a:rect l="l" t="t" r="r" b="b"/>
              <a:pathLst>
                <a:path w="2269442" h="6866466" extrusionOk="0">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29803"/>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4"/>
            <p:cNvSpPr/>
            <p:nvPr/>
          </p:nvSpPr>
          <p:spPr>
            <a:xfrm>
              <a:off x="7205452" y="-8468"/>
              <a:ext cx="1947948" cy="6866996"/>
            </a:xfrm>
            <a:custGeom>
              <a:avLst/>
              <a:gdLst/>
              <a:ahLst/>
              <a:cxnLst/>
              <a:rect l="l" t="t" r="r" b="b"/>
              <a:pathLst>
                <a:path w="1948147" h="6866467" extrusionOk="0">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4"/>
            <p:cNvSpPr/>
            <p:nvPr/>
          </p:nvSpPr>
          <p:spPr>
            <a:xfrm>
              <a:off x="6638689" y="3919613"/>
              <a:ext cx="2513123" cy="2938915"/>
            </a:xfrm>
            <a:custGeom>
              <a:avLst/>
              <a:gdLst/>
              <a:ahLst/>
              <a:cxnLst/>
              <a:rect l="l" t="t" r="r" b="b"/>
              <a:pathLst>
                <a:path w="3259667" h="3810000" extrusionOk="0">
                  <a:moveTo>
                    <a:pt x="0" y="3810000"/>
                  </a:moveTo>
                  <a:lnTo>
                    <a:pt x="3251200" y="0"/>
                  </a:lnTo>
                  <a:cubicBezTo>
                    <a:pt x="3254022" y="1270000"/>
                    <a:pt x="3256845" y="2540000"/>
                    <a:pt x="3259667" y="3810000"/>
                  </a:cubicBezTo>
                  <a:lnTo>
                    <a:pt x="0" y="3810000"/>
                  </a:lnTo>
                  <a:close/>
                </a:path>
              </a:pathLst>
            </a:custGeom>
            <a:solidFill>
              <a:schemeClr val="accent2">
                <a:alpha val="71764"/>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4"/>
            <p:cNvSpPr/>
            <p:nvPr/>
          </p:nvSpPr>
          <p:spPr>
            <a:xfrm>
              <a:off x="7010180" y="-8468"/>
              <a:ext cx="2143219" cy="6866996"/>
            </a:xfrm>
            <a:custGeom>
              <a:avLst/>
              <a:gdLst/>
              <a:ahLst/>
              <a:cxnLst/>
              <a:rect l="l" t="t" r="r" b="b"/>
              <a:pathLst>
                <a:path w="2853267" h="6866467" extrusionOk="0">
                  <a:moveTo>
                    <a:pt x="0" y="0"/>
                  </a:moveTo>
                  <a:lnTo>
                    <a:pt x="2472267" y="6866467"/>
                  </a:lnTo>
                  <a:lnTo>
                    <a:pt x="2853267" y="6858000"/>
                  </a:lnTo>
                  <a:lnTo>
                    <a:pt x="2853267" y="0"/>
                  </a:lnTo>
                  <a:lnTo>
                    <a:pt x="0" y="0"/>
                  </a:lnTo>
                  <a:close/>
                </a:path>
              </a:pathLst>
            </a:custGeom>
            <a:solidFill>
              <a:srgbClr val="3F7818">
                <a:alpha val="69803"/>
              </a:srgbClr>
            </a:solidFill>
            <a:ln>
              <a:noFill/>
            </a:ln>
          </p:spPr>
          <p:txBody>
            <a:bodyPr/>
            <a:lstStyle/>
            <a:p>
              <a:endParaRPr lang="en-US"/>
            </a:p>
          </p:txBody>
        </p:sp>
        <p:sp>
          <p:nvSpPr>
            <p:cNvPr id="109" name="Google Shape;109;p14"/>
            <p:cNvSpPr/>
            <p:nvPr/>
          </p:nvSpPr>
          <p:spPr>
            <a:xfrm>
              <a:off x="8296112" y="-8468"/>
              <a:ext cx="857288" cy="6866996"/>
            </a:xfrm>
            <a:custGeom>
              <a:avLst/>
              <a:gdLst/>
              <a:ahLst/>
              <a:cxnLst/>
              <a:rect l="l" t="t" r="r" b="b"/>
              <a:pathLst>
                <a:path w="1286933" h="6866467" extrusionOk="0">
                  <a:moveTo>
                    <a:pt x="1016000" y="0"/>
                  </a:moveTo>
                  <a:lnTo>
                    <a:pt x="0" y="6866467"/>
                  </a:lnTo>
                  <a:lnTo>
                    <a:pt x="1286933" y="6866467"/>
                  </a:lnTo>
                  <a:cubicBezTo>
                    <a:pt x="1284111" y="4577645"/>
                    <a:pt x="1281288" y="2288822"/>
                    <a:pt x="1278466" y="0"/>
                  </a:cubicBezTo>
                  <a:lnTo>
                    <a:pt x="1016000" y="0"/>
                  </a:lnTo>
                  <a:close/>
                </a:path>
              </a:pathLst>
            </a:custGeom>
            <a:solidFill>
              <a:srgbClr val="BFE471">
                <a:alpha val="6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4"/>
            <p:cNvSpPr/>
            <p:nvPr/>
          </p:nvSpPr>
          <p:spPr>
            <a:xfrm>
              <a:off x="8077027" y="-8468"/>
              <a:ext cx="1066847" cy="6866996"/>
            </a:xfrm>
            <a:custGeom>
              <a:avLst/>
              <a:gdLst/>
              <a:ahLst/>
              <a:cxnLst/>
              <a:rect l="l" t="t" r="r" b="b"/>
              <a:pathLst>
                <a:path w="1270244" h="6866467" extrusionOk="0">
                  <a:moveTo>
                    <a:pt x="0" y="0"/>
                  </a:moveTo>
                  <a:lnTo>
                    <a:pt x="1117600" y="6866467"/>
                  </a:lnTo>
                  <a:lnTo>
                    <a:pt x="1270000" y="6866467"/>
                  </a:lnTo>
                  <a:cubicBezTo>
                    <a:pt x="1272822" y="4574822"/>
                    <a:pt x="1250245" y="2291645"/>
                    <a:pt x="1253067" y="0"/>
                  </a:cubicBezTo>
                  <a:lnTo>
                    <a:pt x="0" y="0"/>
                  </a:lnTo>
                  <a:close/>
                </a:path>
              </a:pathLst>
            </a:custGeom>
            <a:solidFill>
              <a:schemeClr val="accent1">
                <a:alpha val="64705"/>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4"/>
            <p:cNvSpPr/>
            <p:nvPr/>
          </p:nvSpPr>
          <p:spPr>
            <a:xfrm>
              <a:off x="8059565" y="4894488"/>
              <a:ext cx="1095423" cy="1964040"/>
            </a:xfrm>
            <a:custGeom>
              <a:avLst/>
              <a:gdLst/>
              <a:ahLst/>
              <a:cxnLst/>
              <a:rect l="l" t="t" r="r" b="b"/>
              <a:pathLst>
                <a:path w="1820333" h="3268133" extrusionOk="0">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4"/>
            <p:cNvSpPr/>
            <p:nvPr/>
          </p:nvSpPr>
          <p:spPr>
            <a:xfrm>
              <a:off x="-8466" y="-8468"/>
              <a:ext cx="863639" cy="5698416"/>
            </a:xfrm>
            <a:custGeom>
              <a:avLst/>
              <a:gdLst/>
              <a:ahLst/>
              <a:cxnLst/>
              <a:rect l="l" t="t" r="r" b="b"/>
              <a:pathLst>
                <a:path w="863600" h="5698067" extrusionOk="0">
                  <a:moveTo>
                    <a:pt x="0" y="8467"/>
                  </a:moveTo>
                  <a:lnTo>
                    <a:pt x="863600" y="0"/>
                  </a:lnTo>
                  <a:lnTo>
                    <a:pt x="863600" y="16934"/>
                  </a:lnTo>
                  <a:lnTo>
                    <a:pt x="0" y="5698067"/>
                  </a:lnTo>
                  <a:lnTo>
                    <a:pt x="0" y="8467"/>
                  </a:lnTo>
                  <a:close/>
                </a:path>
              </a:pathLst>
            </a:custGeom>
            <a:solidFill>
              <a:schemeClr val="accent1">
                <a:alpha val="84705"/>
              </a:schemeClr>
            </a:solidFill>
            <a:ln>
              <a:noFill/>
            </a:ln>
          </p:spPr>
          <p:txBody>
            <a:bodyPr/>
            <a:lstStyle/>
            <a:p>
              <a:endParaRPr lang="en-US"/>
            </a:p>
          </p:txBody>
        </p:sp>
      </p:grpSp>
      <p:sp>
        <p:nvSpPr>
          <p:cNvPr id="113" name="Google Shape;113;p14"/>
          <p:cNvSpPr txBox="1">
            <a:spLocks noGrp="1"/>
          </p:cNvSpPr>
          <p:nvPr>
            <p:ph type="ctrTitle"/>
          </p:nvPr>
        </p:nvSpPr>
        <p:spPr>
          <a:xfrm>
            <a:off x="1130595" y="2404534"/>
            <a:ext cx="5826719" cy="1646302"/>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sz="54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4"/>
          <p:cNvSpPr txBox="1">
            <a:spLocks noGrp="1"/>
          </p:cNvSpPr>
          <p:nvPr>
            <p:ph type="subTitle" idx="1"/>
          </p:nvPr>
        </p:nvSpPr>
        <p:spPr>
          <a:xfrm>
            <a:off x="1130595" y="4050834"/>
            <a:ext cx="5826719" cy="1096899"/>
          </a:xfrm>
          <a:prstGeom prst="rect">
            <a:avLst/>
          </a:prstGeom>
          <a:noFill/>
          <a:ln>
            <a:noFill/>
          </a:ln>
        </p:spPr>
        <p:txBody>
          <a:bodyPr spcFirstLastPara="1" wrap="square" lIns="91425" tIns="45700" rIns="91425" bIns="45700" anchor="t" anchorCtr="0">
            <a:noAutofit/>
          </a:bodyPr>
          <a:lstStyle>
            <a:lvl1pPr lvl="0" algn="r">
              <a:spcBef>
                <a:spcPts val="1000"/>
              </a:spcBef>
              <a:spcAft>
                <a:spcPts val="0"/>
              </a:spcAft>
              <a:buSzPts val="1440"/>
              <a:buNone/>
              <a:defRPr>
                <a:solidFill>
                  <a:srgbClr val="7F7F7F"/>
                </a:solidFill>
              </a:defRPr>
            </a:lvl1pPr>
            <a:lvl2pPr lvl="1" algn="ctr">
              <a:spcBef>
                <a:spcPts val="1000"/>
              </a:spcBef>
              <a:spcAft>
                <a:spcPts val="0"/>
              </a:spcAft>
              <a:buSzPts val="1280"/>
              <a:buNone/>
              <a:defRPr>
                <a:solidFill>
                  <a:srgbClr val="888888"/>
                </a:solidFill>
              </a:defRPr>
            </a:lvl2pPr>
            <a:lvl3pPr lvl="2" algn="ctr">
              <a:spcBef>
                <a:spcPts val="1000"/>
              </a:spcBef>
              <a:spcAft>
                <a:spcPts val="0"/>
              </a:spcAft>
              <a:buSzPts val="1120"/>
              <a:buNone/>
              <a:defRPr>
                <a:solidFill>
                  <a:srgbClr val="888888"/>
                </a:solidFill>
              </a:defRPr>
            </a:lvl3pPr>
            <a:lvl4pPr lvl="3" algn="ctr">
              <a:spcBef>
                <a:spcPts val="1000"/>
              </a:spcBef>
              <a:spcAft>
                <a:spcPts val="0"/>
              </a:spcAft>
              <a:buSzPts val="960"/>
              <a:buNone/>
              <a:defRPr>
                <a:solidFill>
                  <a:srgbClr val="888888"/>
                </a:solidFill>
              </a:defRPr>
            </a:lvl4pPr>
            <a:lvl5pPr lvl="4" algn="ctr">
              <a:spcBef>
                <a:spcPts val="1000"/>
              </a:spcBef>
              <a:spcAft>
                <a:spcPts val="0"/>
              </a:spcAft>
              <a:buSzPts val="960"/>
              <a:buNone/>
              <a:defRPr>
                <a:solidFill>
                  <a:srgbClr val="888888"/>
                </a:solidFill>
              </a:defRPr>
            </a:lvl5pPr>
            <a:lvl6pPr lvl="5" algn="ctr">
              <a:spcBef>
                <a:spcPts val="1000"/>
              </a:spcBef>
              <a:spcAft>
                <a:spcPts val="0"/>
              </a:spcAft>
              <a:buSzPts val="960"/>
              <a:buNone/>
              <a:defRPr>
                <a:solidFill>
                  <a:srgbClr val="888888"/>
                </a:solidFill>
              </a:defRPr>
            </a:lvl6pPr>
            <a:lvl7pPr lvl="6" algn="ctr">
              <a:spcBef>
                <a:spcPts val="1000"/>
              </a:spcBef>
              <a:spcAft>
                <a:spcPts val="0"/>
              </a:spcAft>
              <a:buSzPts val="960"/>
              <a:buNone/>
              <a:defRPr>
                <a:solidFill>
                  <a:srgbClr val="888888"/>
                </a:solidFill>
              </a:defRPr>
            </a:lvl7pPr>
            <a:lvl8pPr lvl="7" algn="ctr">
              <a:spcBef>
                <a:spcPts val="1000"/>
              </a:spcBef>
              <a:spcAft>
                <a:spcPts val="0"/>
              </a:spcAft>
              <a:buSzPts val="960"/>
              <a:buNone/>
              <a:defRPr>
                <a:solidFill>
                  <a:srgbClr val="888888"/>
                </a:solidFill>
              </a:defRPr>
            </a:lvl8pPr>
            <a:lvl9pPr lvl="8" algn="ctr">
              <a:spcBef>
                <a:spcPts val="1000"/>
              </a:spcBef>
              <a:spcAft>
                <a:spcPts val="0"/>
              </a:spcAft>
              <a:buSzPts val="960"/>
              <a:buNone/>
              <a:defRPr>
                <a:solidFill>
                  <a:srgbClr val="888888"/>
                </a:solidFill>
              </a:defRPr>
            </a:lvl9pPr>
          </a:lstStyle>
          <a:p>
            <a:endParaRPr/>
          </a:p>
        </p:txBody>
      </p:sp>
      <p:sp>
        <p:nvSpPr>
          <p:cNvPr id="115" name="Google Shape;115;p14"/>
          <p:cNvSpPr txBox="1">
            <a:spLocks noGrp="1"/>
          </p:cNvSpPr>
          <p:nvPr>
            <p:ph type="dt" idx="10"/>
          </p:nvPr>
        </p:nvSpPr>
        <p:spPr>
          <a:xfrm>
            <a:off x="5405438" y="6042025"/>
            <a:ext cx="68421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14"/>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14"/>
          <p:cNvSpPr txBox="1">
            <a:spLocks noGrp="1"/>
          </p:cNvSpPr>
          <p:nvPr>
            <p:ph type="sldNum" idx="12"/>
          </p:nvPr>
        </p:nvSpPr>
        <p:spPr>
          <a:xfrm>
            <a:off x="6445250" y="6042025"/>
            <a:ext cx="512763"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b="0" i="0" u="none" strike="noStrike" cap="none">
                <a:solidFill>
                  <a:schemeClr val="accent1"/>
                </a:solidFill>
                <a:latin typeface="Verdana"/>
                <a:ea typeface="Verdana"/>
                <a:cs typeface="Verdana"/>
                <a:sym typeface="Verdana"/>
              </a:defRPr>
            </a:lvl1pPr>
            <a:lvl2pPr marL="0" marR="0" lvl="1" indent="0" algn="r">
              <a:spcBef>
                <a:spcPts val="0"/>
              </a:spcBef>
              <a:spcAft>
                <a:spcPts val="0"/>
              </a:spcAft>
              <a:buNone/>
              <a:defRPr sz="900" b="0" i="0" u="none" strike="noStrike" cap="none">
                <a:solidFill>
                  <a:schemeClr val="accent1"/>
                </a:solidFill>
                <a:latin typeface="Verdana"/>
                <a:ea typeface="Verdana"/>
                <a:cs typeface="Verdana"/>
                <a:sym typeface="Verdana"/>
              </a:defRPr>
            </a:lvl2pPr>
            <a:lvl3pPr marL="0" marR="0" lvl="2" indent="0" algn="r">
              <a:spcBef>
                <a:spcPts val="0"/>
              </a:spcBef>
              <a:spcAft>
                <a:spcPts val="0"/>
              </a:spcAft>
              <a:buNone/>
              <a:defRPr sz="900" b="0" i="0" u="none" strike="noStrike" cap="none">
                <a:solidFill>
                  <a:schemeClr val="accent1"/>
                </a:solidFill>
                <a:latin typeface="Verdana"/>
                <a:ea typeface="Verdana"/>
                <a:cs typeface="Verdana"/>
                <a:sym typeface="Verdana"/>
              </a:defRPr>
            </a:lvl3pPr>
            <a:lvl4pPr marL="0" marR="0" lvl="3" indent="0" algn="r">
              <a:spcBef>
                <a:spcPts val="0"/>
              </a:spcBef>
              <a:spcAft>
                <a:spcPts val="0"/>
              </a:spcAft>
              <a:buNone/>
              <a:defRPr sz="900" b="0" i="0" u="none" strike="noStrike" cap="none">
                <a:solidFill>
                  <a:schemeClr val="accent1"/>
                </a:solidFill>
                <a:latin typeface="Verdana"/>
                <a:ea typeface="Verdana"/>
                <a:cs typeface="Verdana"/>
                <a:sym typeface="Verdana"/>
              </a:defRPr>
            </a:lvl4pPr>
            <a:lvl5pPr marL="0" marR="0" lvl="4" indent="0" algn="r">
              <a:spcBef>
                <a:spcPts val="0"/>
              </a:spcBef>
              <a:spcAft>
                <a:spcPts val="0"/>
              </a:spcAft>
              <a:buNone/>
              <a:defRPr sz="900" b="0" i="0" u="none" strike="noStrike" cap="none">
                <a:solidFill>
                  <a:schemeClr val="accent1"/>
                </a:solidFill>
                <a:latin typeface="Verdana"/>
                <a:ea typeface="Verdana"/>
                <a:cs typeface="Verdana"/>
                <a:sym typeface="Verdana"/>
              </a:defRPr>
            </a:lvl5pPr>
            <a:lvl6pPr marL="0" marR="0" lvl="5" indent="0" algn="r">
              <a:spcBef>
                <a:spcPts val="0"/>
              </a:spcBef>
              <a:spcAft>
                <a:spcPts val="0"/>
              </a:spcAft>
              <a:buNone/>
              <a:defRPr sz="900" b="0" i="0" u="none" strike="noStrike" cap="none">
                <a:solidFill>
                  <a:schemeClr val="accent1"/>
                </a:solidFill>
                <a:latin typeface="Verdana"/>
                <a:ea typeface="Verdana"/>
                <a:cs typeface="Verdana"/>
                <a:sym typeface="Verdana"/>
              </a:defRPr>
            </a:lvl6pPr>
            <a:lvl7pPr marL="0" marR="0" lvl="6" indent="0" algn="r">
              <a:spcBef>
                <a:spcPts val="0"/>
              </a:spcBef>
              <a:spcAft>
                <a:spcPts val="0"/>
              </a:spcAft>
              <a:buNone/>
              <a:defRPr sz="900" b="0" i="0" u="none" strike="noStrike" cap="none">
                <a:solidFill>
                  <a:schemeClr val="accent1"/>
                </a:solidFill>
                <a:latin typeface="Verdana"/>
                <a:ea typeface="Verdana"/>
                <a:cs typeface="Verdana"/>
                <a:sym typeface="Verdana"/>
              </a:defRPr>
            </a:lvl7pPr>
            <a:lvl8pPr marL="0" marR="0" lvl="7" indent="0" algn="r">
              <a:spcBef>
                <a:spcPts val="0"/>
              </a:spcBef>
              <a:spcAft>
                <a:spcPts val="0"/>
              </a:spcAft>
              <a:buNone/>
              <a:defRPr sz="900" b="0" i="0" u="none" strike="noStrike" cap="none">
                <a:solidFill>
                  <a:schemeClr val="accent1"/>
                </a:solidFill>
                <a:latin typeface="Verdana"/>
                <a:ea typeface="Verdana"/>
                <a:cs typeface="Verdana"/>
                <a:sym typeface="Verdana"/>
              </a:defRPr>
            </a:lvl8pPr>
            <a:lvl9pPr marL="0" marR="0" lvl="8" indent="0" algn="r">
              <a:spcBef>
                <a:spcPts val="0"/>
              </a:spcBef>
              <a:spcAft>
                <a:spcPts val="0"/>
              </a:spcAft>
              <a:buNone/>
              <a:defRPr sz="900" b="0" i="0" u="none" strike="noStrike" cap="none">
                <a:solidFill>
                  <a:schemeClr val="accen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174"/>
        <p:cNvGrpSpPr/>
        <p:nvPr/>
      </p:nvGrpSpPr>
      <p:grpSpPr>
        <a:xfrm>
          <a:off x="0" y="0"/>
          <a:ext cx="0" cy="0"/>
          <a:chOff x="0" y="0"/>
          <a:chExt cx="0" cy="0"/>
        </a:xfrm>
      </p:grpSpPr>
      <p:sp>
        <p:nvSpPr>
          <p:cNvPr id="175" name="Google Shape;175;p24"/>
          <p:cNvSpPr txBox="1">
            <a:spLocks noGrp="1"/>
          </p:cNvSpPr>
          <p:nvPr>
            <p:ph type="title"/>
          </p:nvPr>
        </p:nvSpPr>
        <p:spPr>
          <a:xfrm>
            <a:off x="609600" y="609600"/>
            <a:ext cx="6347714" cy="3403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6" name="Google Shape;176;p24"/>
          <p:cNvSpPr txBox="1">
            <a:spLocks noGrp="1"/>
          </p:cNvSpPr>
          <p:nvPr>
            <p:ph type="body" idx="1"/>
          </p:nvPr>
        </p:nvSpPr>
        <p:spPr>
          <a:xfrm>
            <a:off x="609600" y="4470400"/>
            <a:ext cx="6347714" cy="1570962"/>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77" name="Google Shape;177;p24"/>
          <p:cNvSpPr txBox="1">
            <a:spLocks noGrp="1"/>
          </p:cNvSpPr>
          <p:nvPr>
            <p:ph type="dt" idx="10"/>
          </p:nvPr>
        </p:nvSpPr>
        <p:spPr>
          <a:xfrm>
            <a:off x="5405438" y="6042025"/>
            <a:ext cx="68421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8" name="Google Shape;178;p24"/>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9" name="Google Shape;179;p24"/>
          <p:cNvSpPr txBox="1">
            <a:spLocks noGrp="1"/>
          </p:cNvSpPr>
          <p:nvPr>
            <p:ph type="sldNum" idx="12"/>
          </p:nvPr>
        </p:nvSpPr>
        <p:spPr>
          <a:xfrm>
            <a:off x="6445250" y="6042025"/>
            <a:ext cx="512763"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b="0" i="0" u="none" strike="noStrike" cap="none">
                <a:solidFill>
                  <a:schemeClr val="accent1"/>
                </a:solidFill>
                <a:latin typeface="Verdana"/>
                <a:ea typeface="Verdana"/>
                <a:cs typeface="Verdana"/>
                <a:sym typeface="Verdana"/>
              </a:defRPr>
            </a:lvl1pPr>
            <a:lvl2pPr marL="0" marR="0" lvl="1" indent="0" algn="r">
              <a:spcBef>
                <a:spcPts val="0"/>
              </a:spcBef>
              <a:spcAft>
                <a:spcPts val="0"/>
              </a:spcAft>
              <a:buNone/>
              <a:defRPr sz="900" b="0" i="0" u="none" strike="noStrike" cap="none">
                <a:solidFill>
                  <a:schemeClr val="accent1"/>
                </a:solidFill>
                <a:latin typeface="Verdana"/>
                <a:ea typeface="Verdana"/>
                <a:cs typeface="Verdana"/>
                <a:sym typeface="Verdana"/>
              </a:defRPr>
            </a:lvl2pPr>
            <a:lvl3pPr marL="0" marR="0" lvl="2" indent="0" algn="r">
              <a:spcBef>
                <a:spcPts val="0"/>
              </a:spcBef>
              <a:spcAft>
                <a:spcPts val="0"/>
              </a:spcAft>
              <a:buNone/>
              <a:defRPr sz="900" b="0" i="0" u="none" strike="noStrike" cap="none">
                <a:solidFill>
                  <a:schemeClr val="accent1"/>
                </a:solidFill>
                <a:latin typeface="Verdana"/>
                <a:ea typeface="Verdana"/>
                <a:cs typeface="Verdana"/>
                <a:sym typeface="Verdana"/>
              </a:defRPr>
            </a:lvl3pPr>
            <a:lvl4pPr marL="0" marR="0" lvl="3" indent="0" algn="r">
              <a:spcBef>
                <a:spcPts val="0"/>
              </a:spcBef>
              <a:spcAft>
                <a:spcPts val="0"/>
              </a:spcAft>
              <a:buNone/>
              <a:defRPr sz="900" b="0" i="0" u="none" strike="noStrike" cap="none">
                <a:solidFill>
                  <a:schemeClr val="accent1"/>
                </a:solidFill>
                <a:latin typeface="Verdana"/>
                <a:ea typeface="Verdana"/>
                <a:cs typeface="Verdana"/>
                <a:sym typeface="Verdana"/>
              </a:defRPr>
            </a:lvl4pPr>
            <a:lvl5pPr marL="0" marR="0" lvl="4" indent="0" algn="r">
              <a:spcBef>
                <a:spcPts val="0"/>
              </a:spcBef>
              <a:spcAft>
                <a:spcPts val="0"/>
              </a:spcAft>
              <a:buNone/>
              <a:defRPr sz="900" b="0" i="0" u="none" strike="noStrike" cap="none">
                <a:solidFill>
                  <a:schemeClr val="accent1"/>
                </a:solidFill>
                <a:latin typeface="Verdana"/>
                <a:ea typeface="Verdana"/>
                <a:cs typeface="Verdana"/>
                <a:sym typeface="Verdana"/>
              </a:defRPr>
            </a:lvl5pPr>
            <a:lvl6pPr marL="0" marR="0" lvl="5" indent="0" algn="r">
              <a:spcBef>
                <a:spcPts val="0"/>
              </a:spcBef>
              <a:spcAft>
                <a:spcPts val="0"/>
              </a:spcAft>
              <a:buNone/>
              <a:defRPr sz="900" b="0" i="0" u="none" strike="noStrike" cap="none">
                <a:solidFill>
                  <a:schemeClr val="accent1"/>
                </a:solidFill>
                <a:latin typeface="Verdana"/>
                <a:ea typeface="Verdana"/>
                <a:cs typeface="Verdana"/>
                <a:sym typeface="Verdana"/>
              </a:defRPr>
            </a:lvl6pPr>
            <a:lvl7pPr marL="0" marR="0" lvl="6" indent="0" algn="r">
              <a:spcBef>
                <a:spcPts val="0"/>
              </a:spcBef>
              <a:spcAft>
                <a:spcPts val="0"/>
              </a:spcAft>
              <a:buNone/>
              <a:defRPr sz="900" b="0" i="0" u="none" strike="noStrike" cap="none">
                <a:solidFill>
                  <a:schemeClr val="accent1"/>
                </a:solidFill>
                <a:latin typeface="Verdana"/>
                <a:ea typeface="Verdana"/>
                <a:cs typeface="Verdana"/>
                <a:sym typeface="Verdana"/>
              </a:defRPr>
            </a:lvl7pPr>
            <a:lvl8pPr marL="0" marR="0" lvl="7" indent="0" algn="r">
              <a:spcBef>
                <a:spcPts val="0"/>
              </a:spcBef>
              <a:spcAft>
                <a:spcPts val="0"/>
              </a:spcAft>
              <a:buNone/>
              <a:defRPr sz="900" b="0" i="0" u="none" strike="noStrike" cap="none">
                <a:solidFill>
                  <a:schemeClr val="accent1"/>
                </a:solidFill>
                <a:latin typeface="Verdana"/>
                <a:ea typeface="Verdana"/>
                <a:cs typeface="Verdana"/>
                <a:sym typeface="Verdana"/>
              </a:defRPr>
            </a:lvl8pPr>
            <a:lvl9pPr marL="0" marR="0" lvl="8" indent="0" algn="r">
              <a:spcBef>
                <a:spcPts val="0"/>
              </a:spcBef>
              <a:spcAft>
                <a:spcPts val="0"/>
              </a:spcAft>
              <a:buNone/>
              <a:defRPr sz="900" b="0" i="0" u="none" strike="noStrike" cap="none">
                <a:solidFill>
                  <a:schemeClr val="accen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80"/>
        <p:cNvGrpSpPr/>
        <p:nvPr/>
      </p:nvGrpSpPr>
      <p:grpSpPr>
        <a:xfrm>
          <a:off x="0" y="0"/>
          <a:ext cx="0" cy="0"/>
          <a:chOff x="0" y="0"/>
          <a:chExt cx="0" cy="0"/>
        </a:xfrm>
      </p:grpSpPr>
      <p:sp>
        <p:nvSpPr>
          <p:cNvPr id="181" name="Google Shape;181;p25"/>
          <p:cNvSpPr txBox="1"/>
          <p:nvPr/>
        </p:nvSpPr>
        <p:spPr>
          <a:xfrm>
            <a:off x="482600" y="790575"/>
            <a:ext cx="457200" cy="584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b="0" i="0" u="none" strike="noStrike" cap="none">
                <a:solidFill>
                  <a:srgbClr val="C0E474"/>
                </a:solidFill>
                <a:latin typeface="Arial"/>
                <a:ea typeface="Arial"/>
                <a:cs typeface="Arial"/>
                <a:sym typeface="Arial"/>
              </a:rPr>
              <a:t>“</a:t>
            </a:r>
            <a:endParaRPr/>
          </a:p>
        </p:txBody>
      </p:sp>
      <p:sp>
        <p:nvSpPr>
          <p:cNvPr id="182" name="Google Shape;182;p25"/>
          <p:cNvSpPr txBox="1"/>
          <p:nvPr/>
        </p:nvSpPr>
        <p:spPr>
          <a:xfrm>
            <a:off x="6748463" y="2886075"/>
            <a:ext cx="457200" cy="585788"/>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b="0" i="0" u="none" strike="noStrike" cap="none">
                <a:solidFill>
                  <a:srgbClr val="C0E474"/>
                </a:solidFill>
                <a:latin typeface="Arial"/>
                <a:ea typeface="Arial"/>
                <a:cs typeface="Arial"/>
                <a:sym typeface="Arial"/>
              </a:rPr>
              <a:t>”</a:t>
            </a:r>
            <a:endParaRPr/>
          </a:p>
        </p:txBody>
      </p:sp>
      <p:sp>
        <p:nvSpPr>
          <p:cNvPr id="183" name="Google Shape;183;p25"/>
          <p:cNvSpPr txBox="1">
            <a:spLocks noGrp="1"/>
          </p:cNvSpPr>
          <p:nvPr>
            <p:ph type="title"/>
          </p:nvPr>
        </p:nvSpPr>
        <p:spPr>
          <a:xfrm>
            <a:off x="774885" y="609600"/>
            <a:ext cx="6072182"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p25"/>
          <p:cNvSpPr txBox="1">
            <a:spLocks noGrp="1"/>
          </p:cNvSpPr>
          <p:nvPr>
            <p:ph type="body" idx="1"/>
          </p:nvPr>
        </p:nvSpPr>
        <p:spPr>
          <a:xfrm>
            <a:off x="1101074" y="3632200"/>
            <a:ext cx="5419804" cy="381000"/>
          </a:xfrm>
          <a:prstGeom prst="rect">
            <a:avLst/>
          </a:prstGeom>
          <a:noFill/>
          <a:ln>
            <a:noFill/>
          </a:ln>
        </p:spPr>
        <p:txBody>
          <a:bodyPr spcFirstLastPara="1" wrap="square" lIns="91425" tIns="45700" rIns="91425" bIns="45700" anchor="ctr" anchorCtr="0">
            <a:noAutofit/>
          </a:bodyPr>
          <a:lstStyle>
            <a:lvl1pPr marL="457200" lvl="0" indent="-228600" algn="l">
              <a:spcBef>
                <a:spcPts val="1000"/>
              </a:spcBef>
              <a:spcAft>
                <a:spcPts val="0"/>
              </a:spcAft>
              <a:buSzPts val="1280"/>
              <a:buFont typeface="Trebuchet MS"/>
              <a:buNone/>
              <a:defRPr sz="1600">
                <a:solidFill>
                  <a:srgbClr val="7F7F7F"/>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85" name="Google Shape;185;p25"/>
          <p:cNvSpPr txBox="1">
            <a:spLocks noGrp="1"/>
          </p:cNvSpPr>
          <p:nvPr>
            <p:ph type="body" idx="2"/>
          </p:nvPr>
        </p:nvSpPr>
        <p:spPr>
          <a:xfrm>
            <a:off x="609598" y="4470400"/>
            <a:ext cx="6347715" cy="1570962"/>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86" name="Google Shape;186;p25"/>
          <p:cNvSpPr txBox="1">
            <a:spLocks noGrp="1"/>
          </p:cNvSpPr>
          <p:nvPr>
            <p:ph type="dt" idx="10"/>
          </p:nvPr>
        </p:nvSpPr>
        <p:spPr>
          <a:xfrm>
            <a:off x="5405438" y="6042025"/>
            <a:ext cx="68421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7" name="Google Shape;187;p25"/>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8" name="Google Shape;188;p25"/>
          <p:cNvSpPr txBox="1">
            <a:spLocks noGrp="1"/>
          </p:cNvSpPr>
          <p:nvPr>
            <p:ph type="sldNum" idx="12"/>
          </p:nvPr>
        </p:nvSpPr>
        <p:spPr>
          <a:xfrm>
            <a:off x="6445250" y="6042025"/>
            <a:ext cx="512763"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b="0" i="0" u="none" strike="noStrike" cap="none">
                <a:solidFill>
                  <a:schemeClr val="accent1"/>
                </a:solidFill>
                <a:latin typeface="Verdana"/>
                <a:ea typeface="Verdana"/>
                <a:cs typeface="Verdana"/>
                <a:sym typeface="Verdana"/>
              </a:defRPr>
            </a:lvl1pPr>
            <a:lvl2pPr marL="0" marR="0" lvl="1" indent="0" algn="r">
              <a:spcBef>
                <a:spcPts val="0"/>
              </a:spcBef>
              <a:spcAft>
                <a:spcPts val="0"/>
              </a:spcAft>
              <a:buNone/>
              <a:defRPr sz="900" b="0" i="0" u="none" strike="noStrike" cap="none">
                <a:solidFill>
                  <a:schemeClr val="accent1"/>
                </a:solidFill>
                <a:latin typeface="Verdana"/>
                <a:ea typeface="Verdana"/>
                <a:cs typeface="Verdana"/>
                <a:sym typeface="Verdana"/>
              </a:defRPr>
            </a:lvl2pPr>
            <a:lvl3pPr marL="0" marR="0" lvl="2" indent="0" algn="r">
              <a:spcBef>
                <a:spcPts val="0"/>
              </a:spcBef>
              <a:spcAft>
                <a:spcPts val="0"/>
              </a:spcAft>
              <a:buNone/>
              <a:defRPr sz="900" b="0" i="0" u="none" strike="noStrike" cap="none">
                <a:solidFill>
                  <a:schemeClr val="accent1"/>
                </a:solidFill>
                <a:latin typeface="Verdana"/>
                <a:ea typeface="Verdana"/>
                <a:cs typeface="Verdana"/>
                <a:sym typeface="Verdana"/>
              </a:defRPr>
            </a:lvl3pPr>
            <a:lvl4pPr marL="0" marR="0" lvl="3" indent="0" algn="r">
              <a:spcBef>
                <a:spcPts val="0"/>
              </a:spcBef>
              <a:spcAft>
                <a:spcPts val="0"/>
              </a:spcAft>
              <a:buNone/>
              <a:defRPr sz="900" b="0" i="0" u="none" strike="noStrike" cap="none">
                <a:solidFill>
                  <a:schemeClr val="accent1"/>
                </a:solidFill>
                <a:latin typeface="Verdana"/>
                <a:ea typeface="Verdana"/>
                <a:cs typeface="Verdana"/>
                <a:sym typeface="Verdana"/>
              </a:defRPr>
            </a:lvl4pPr>
            <a:lvl5pPr marL="0" marR="0" lvl="4" indent="0" algn="r">
              <a:spcBef>
                <a:spcPts val="0"/>
              </a:spcBef>
              <a:spcAft>
                <a:spcPts val="0"/>
              </a:spcAft>
              <a:buNone/>
              <a:defRPr sz="900" b="0" i="0" u="none" strike="noStrike" cap="none">
                <a:solidFill>
                  <a:schemeClr val="accent1"/>
                </a:solidFill>
                <a:latin typeface="Verdana"/>
                <a:ea typeface="Verdana"/>
                <a:cs typeface="Verdana"/>
                <a:sym typeface="Verdana"/>
              </a:defRPr>
            </a:lvl5pPr>
            <a:lvl6pPr marL="0" marR="0" lvl="5" indent="0" algn="r">
              <a:spcBef>
                <a:spcPts val="0"/>
              </a:spcBef>
              <a:spcAft>
                <a:spcPts val="0"/>
              </a:spcAft>
              <a:buNone/>
              <a:defRPr sz="900" b="0" i="0" u="none" strike="noStrike" cap="none">
                <a:solidFill>
                  <a:schemeClr val="accent1"/>
                </a:solidFill>
                <a:latin typeface="Verdana"/>
                <a:ea typeface="Verdana"/>
                <a:cs typeface="Verdana"/>
                <a:sym typeface="Verdana"/>
              </a:defRPr>
            </a:lvl6pPr>
            <a:lvl7pPr marL="0" marR="0" lvl="6" indent="0" algn="r">
              <a:spcBef>
                <a:spcPts val="0"/>
              </a:spcBef>
              <a:spcAft>
                <a:spcPts val="0"/>
              </a:spcAft>
              <a:buNone/>
              <a:defRPr sz="900" b="0" i="0" u="none" strike="noStrike" cap="none">
                <a:solidFill>
                  <a:schemeClr val="accent1"/>
                </a:solidFill>
                <a:latin typeface="Verdana"/>
                <a:ea typeface="Verdana"/>
                <a:cs typeface="Verdana"/>
                <a:sym typeface="Verdana"/>
              </a:defRPr>
            </a:lvl7pPr>
            <a:lvl8pPr marL="0" marR="0" lvl="7" indent="0" algn="r">
              <a:spcBef>
                <a:spcPts val="0"/>
              </a:spcBef>
              <a:spcAft>
                <a:spcPts val="0"/>
              </a:spcAft>
              <a:buNone/>
              <a:defRPr sz="900" b="0" i="0" u="none" strike="noStrike" cap="none">
                <a:solidFill>
                  <a:schemeClr val="accent1"/>
                </a:solidFill>
                <a:latin typeface="Verdana"/>
                <a:ea typeface="Verdana"/>
                <a:cs typeface="Verdana"/>
                <a:sym typeface="Verdana"/>
              </a:defRPr>
            </a:lvl8pPr>
            <a:lvl9pPr marL="0" marR="0" lvl="8" indent="0" algn="r">
              <a:spcBef>
                <a:spcPts val="0"/>
              </a:spcBef>
              <a:spcAft>
                <a:spcPts val="0"/>
              </a:spcAft>
              <a:buNone/>
              <a:defRPr sz="900" b="0" i="0" u="none" strike="noStrike" cap="none">
                <a:solidFill>
                  <a:schemeClr val="accen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89"/>
        <p:cNvGrpSpPr/>
        <p:nvPr/>
      </p:nvGrpSpPr>
      <p:grpSpPr>
        <a:xfrm>
          <a:off x="0" y="0"/>
          <a:ext cx="0" cy="0"/>
          <a:chOff x="0" y="0"/>
          <a:chExt cx="0" cy="0"/>
        </a:xfrm>
      </p:grpSpPr>
      <p:sp>
        <p:nvSpPr>
          <p:cNvPr id="190" name="Google Shape;190;p26"/>
          <p:cNvSpPr txBox="1">
            <a:spLocks noGrp="1"/>
          </p:cNvSpPr>
          <p:nvPr>
            <p:ph type="title"/>
          </p:nvPr>
        </p:nvSpPr>
        <p:spPr>
          <a:xfrm>
            <a:off x="609598" y="1931988"/>
            <a:ext cx="6347715" cy="259546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SzPts val="1400"/>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1" name="Google Shape;191;p26"/>
          <p:cNvSpPr txBox="1">
            <a:spLocks noGrp="1"/>
          </p:cNvSpPr>
          <p:nvPr>
            <p:ph type="body" idx="1"/>
          </p:nvPr>
        </p:nvSpPr>
        <p:spPr>
          <a:xfrm>
            <a:off x="609598" y="4527448"/>
            <a:ext cx="6347715"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92" name="Google Shape;192;p26"/>
          <p:cNvSpPr txBox="1">
            <a:spLocks noGrp="1"/>
          </p:cNvSpPr>
          <p:nvPr>
            <p:ph type="dt" idx="10"/>
          </p:nvPr>
        </p:nvSpPr>
        <p:spPr>
          <a:xfrm>
            <a:off x="5405438" y="6042025"/>
            <a:ext cx="68421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3" name="Google Shape;193;p26"/>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4" name="Google Shape;194;p26"/>
          <p:cNvSpPr txBox="1">
            <a:spLocks noGrp="1"/>
          </p:cNvSpPr>
          <p:nvPr>
            <p:ph type="sldNum" idx="12"/>
          </p:nvPr>
        </p:nvSpPr>
        <p:spPr>
          <a:xfrm>
            <a:off x="6445250" y="6042025"/>
            <a:ext cx="512763"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b="0" i="0" u="none" strike="noStrike" cap="none">
                <a:solidFill>
                  <a:schemeClr val="accent1"/>
                </a:solidFill>
                <a:latin typeface="Verdana"/>
                <a:ea typeface="Verdana"/>
                <a:cs typeface="Verdana"/>
                <a:sym typeface="Verdana"/>
              </a:defRPr>
            </a:lvl1pPr>
            <a:lvl2pPr marL="0" marR="0" lvl="1" indent="0" algn="r">
              <a:spcBef>
                <a:spcPts val="0"/>
              </a:spcBef>
              <a:spcAft>
                <a:spcPts val="0"/>
              </a:spcAft>
              <a:buNone/>
              <a:defRPr sz="900" b="0" i="0" u="none" strike="noStrike" cap="none">
                <a:solidFill>
                  <a:schemeClr val="accent1"/>
                </a:solidFill>
                <a:latin typeface="Verdana"/>
                <a:ea typeface="Verdana"/>
                <a:cs typeface="Verdana"/>
                <a:sym typeface="Verdana"/>
              </a:defRPr>
            </a:lvl2pPr>
            <a:lvl3pPr marL="0" marR="0" lvl="2" indent="0" algn="r">
              <a:spcBef>
                <a:spcPts val="0"/>
              </a:spcBef>
              <a:spcAft>
                <a:spcPts val="0"/>
              </a:spcAft>
              <a:buNone/>
              <a:defRPr sz="900" b="0" i="0" u="none" strike="noStrike" cap="none">
                <a:solidFill>
                  <a:schemeClr val="accent1"/>
                </a:solidFill>
                <a:latin typeface="Verdana"/>
                <a:ea typeface="Verdana"/>
                <a:cs typeface="Verdana"/>
                <a:sym typeface="Verdana"/>
              </a:defRPr>
            </a:lvl3pPr>
            <a:lvl4pPr marL="0" marR="0" lvl="3" indent="0" algn="r">
              <a:spcBef>
                <a:spcPts val="0"/>
              </a:spcBef>
              <a:spcAft>
                <a:spcPts val="0"/>
              </a:spcAft>
              <a:buNone/>
              <a:defRPr sz="900" b="0" i="0" u="none" strike="noStrike" cap="none">
                <a:solidFill>
                  <a:schemeClr val="accent1"/>
                </a:solidFill>
                <a:latin typeface="Verdana"/>
                <a:ea typeface="Verdana"/>
                <a:cs typeface="Verdana"/>
                <a:sym typeface="Verdana"/>
              </a:defRPr>
            </a:lvl4pPr>
            <a:lvl5pPr marL="0" marR="0" lvl="4" indent="0" algn="r">
              <a:spcBef>
                <a:spcPts val="0"/>
              </a:spcBef>
              <a:spcAft>
                <a:spcPts val="0"/>
              </a:spcAft>
              <a:buNone/>
              <a:defRPr sz="900" b="0" i="0" u="none" strike="noStrike" cap="none">
                <a:solidFill>
                  <a:schemeClr val="accent1"/>
                </a:solidFill>
                <a:latin typeface="Verdana"/>
                <a:ea typeface="Verdana"/>
                <a:cs typeface="Verdana"/>
                <a:sym typeface="Verdana"/>
              </a:defRPr>
            </a:lvl5pPr>
            <a:lvl6pPr marL="0" marR="0" lvl="5" indent="0" algn="r">
              <a:spcBef>
                <a:spcPts val="0"/>
              </a:spcBef>
              <a:spcAft>
                <a:spcPts val="0"/>
              </a:spcAft>
              <a:buNone/>
              <a:defRPr sz="900" b="0" i="0" u="none" strike="noStrike" cap="none">
                <a:solidFill>
                  <a:schemeClr val="accent1"/>
                </a:solidFill>
                <a:latin typeface="Verdana"/>
                <a:ea typeface="Verdana"/>
                <a:cs typeface="Verdana"/>
                <a:sym typeface="Verdana"/>
              </a:defRPr>
            </a:lvl6pPr>
            <a:lvl7pPr marL="0" marR="0" lvl="6" indent="0" algn="r">
              <a:spcBef>
                <a:spcPts val="0"/>
              </a:spcBef>
              <a:spcAft>
                <a:spcPts val="0"/>
              </a:spcAft>
              <a:buNone/>
              <a:defRPr sz="900" b="0" i="0" u="none" strike="noStrike" cap="none">
                <a:solidFill>
                  <a:schemeClr val="accent1"/>
                </a:solidFill>
                <a:latin typeface="Verdana"/>
                <a:ea typeface="Verdana"/>
                <a:cs typeface="Verdana"/>
                <a:sym typeface="Verdana"/>
              </a:defRPr>
            </a:lvl7pPr>
            <a:lvl8pPr marL="0" marR="0" lvl="7" indent="0" algn="r">
              <a:spcBef>
                <a:spcPts val="0"/>
              </a:spcBef>
              <a:spcAft>
                <a:spcPts val="0"/>
              </a:spcAft>
              <a:buNone/>
              <a:defRPr sz="900" b="0" i="0" u="none" strike="noStrike" cap="none">
                <a:solidFill>
                  <a:schemeClr val="accent1"/>
                </a:solidFill>
                <a:latin typeface="Verdana"/>
                <a:ea typeface="Verdana"/>
                <a:cs typeface="Verdana"/>
                <a:sym typeface="Verdana"/>
              </a:defRPr>
            </a:lvl8pPr>
            <a:lvl9pPr marL="0" marR="0" lvl="8" indent="0" algn="r">
              <a:spcBef>
                <a:spcPts val="0"/>
              </a:spcBef>
              <a:spcAft>
                <a:spcPts val="0"/>
              </a:spcAft>
              <a:buNone/>
              <a:defRPr sz="900" b="0" i="0" u="none" strike="noStrike" cap="none">
                <a:solidFill>
                  <a:schemeClr val="accen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95"/>
        <p:cNvGrpSpPr/>
        <p:nvPr/>
      </p:nvGrpSpPr>
      <p:grpSpPr>
        <a:xfrm>
          <a:off x="0" y="0"/>
          <a:ext cx="0" cy="0"/>
          <a:chOff x="0" y="0"/>
          <a:chExt cx="0" cy="0"/>
        </a:xfrm>
      </p:grpSpPr>
      <p:sp>
        <p:nvSpPr>
          <p:cNvPr id="196" name="Google Shape;196;p27"/>
          <p:cNvSpPr txBox="1"/>
          <p:nvPr/>
        </p:nvSpPr>
        <p:spPr>
          <a:xfrm>
            <a:off x="482600" y="790575"/>
            <a:ext cx="457200" cy="584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b="0" i="0" u="none" strike="noStrike" cap="none">
                <a:solidFill>
                  <a:srgbClr val="C0E474"/>
                </a:solidFill>
                <a:latin typeface="Arial"/>
                <a:ea typeface="Arial"/>
                <a:cs typeface="Arial"/>
                <a:sym typeface="Arial"/>
              </a:rPr>
              <a:t>“</a:t>
            </a:r>
            <a:endParaRPr/>
          </a:p>
        </p:txBody>
      </p:sp>
      <p:sp>
        <p:nvSpPr>
          <p:cNvPr id="197" name="Google Shape;197;p27"/>
          <p:cNvSpPr txBox="1"/>
          <p:nvPr/>
        </p:nvSpPr>
        <p:spPr>
          <a:xfrm>
            <a:off x="6748463" y="2886075"/>
            <a:ext cx="457200" cy="585788"/>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b="0" i="0" u="none" strike="noStrike" cap="none">
                <a:solidFill>
                  <a:srgbClr val="C0E474"/>
                </a:solidFill>
                <a:latin typeface="Arial"/>
                <a:ea typeface="Arial"/>
                <a:cs typeface="Arial"/>
                <a:sym typeface="Arial"/>
              </a:rPr>
              <a:t>”</a:t>
            </a:r>
            <a:endParaRPr/>
          </a:p>
        </p:txBody>
      </p:sp>
      <p:sp>
        <p:nvSpPr>
          <p:cNvPr id="198" name="Google Shape;198;p27"/>
          <p:cNvSpPr txBox="1">
            <a:spLocks noGrp="1"/>
          </p:cNvSpPr>
          <p:nvPr>
            <p:ph type="title"/>
          </p:nvPr>
        </p:nvSpPr>
        <p:spPr>
          <a:xfrm>
            <a:off x="774885" y="609600"/>
            <a:ext cx="6072182"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9" name="Google Shape;199;p27"/>
          <p:cNvSpPr txBox="1">
            <a:spLocks noGrp="1"/>
          </p:cNvSpPr>
          <p:nvPr>
            <p:ph type="body" idx="1"/>
          </p:nvPr>
        </p:nvSpPr>
        <p:spPr>
          <a:xfrm>
            <a:off x="609597" y="4013200"/>
            <a:ext cx="6347716" cy="514248"/>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Font typeface="Trebuchet MS"/>
              <a:buNone/>
              <a:defRPr sz="2400">
                <a:solidFill>
                  <a:srgbClr val="3F3F3F"/>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200" name="Google Shape;200;p27"/>
          <p:cNvSpPr txBox="1">
            <a:spLocks noGrp="1"/>
          </p:cNvSpPr>
          <p:nvPr>
            <p:ph type="body" idx="2"/>
          </p:nvPr>
        </p:nvSpPr>
        <p:spPr>
          <a:xfrm>
            <a:off x="609598" y="4527448"/>
            <a:ext cx="6347715"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201" name="Google Shape;201;p27"/>
          <p:cNvSpPr txBox="1">
            <a:spLocks noGrp="1"/>
          </p:cNvSpPr>
          <p:nvPr>
            <p:ph type="dt" idx="10"/>
          </p:nvPr>
        </p:nvSpPr>
        <p:spPr>
          <a:xfrm>
            <a:off x="5405438" y="6042025"/>
            <a:ext cx="68421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2" name="Google Shape;202;p27"/>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3" name="Google Shape;203;p27"/>
          <p:cNvSpPr txBox="1">
            <a:spLocks noGrp="1"/>
          </p:cNvSpPr>
          <p:nvPr>
            <p:ph type="sldNum" idx="12"/>
          </p:nvPr>
        </p:nvSpPr>
        <p:spPr>
          <a:xfrm>
            <a:off x="6445250" y="6042025"/>
            <a:ext cx="512763"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b="0" i="0" u="none" strike="noStrike" cap="none">
                <a:solidFill>
                  <a:schemeClr val="accent1"/>
                </a:solidFill>
                <a:latin typeface="Verdana"/>
                <a:ea typeface="Verdana"/>
                <a:cs typeface="Verdana"/>
                <a:sym typeface="Verdana"/>
              </a:defRPr>
            </a:lvl1pPr>
            <a:lvl2pPr marL="0" marR="0" lvl="1" indent="0" algn="r">
              <a:spcBef>
                <a:spcPts val="0"/>
              </a:spcBef>
              <a:spcAft>
                <a:spcPts val="0"/>
              </a:spcAft>
              <a:buNone/>
              <a:defRPr sz="900" b="0" i="0" u="none" strike="noStrike" cap="none">
                <a:solidFill>
                  <a:schemeClr val="accent1"/>
                </a:solidFill>
                <a:latin typeface="Verdana"/>
                <a:ea typeface="Verdana"/>
                <a:cs typeface="Verdana"/>
                <a:sym typeface="Verdana"/>
              </a:defRPr>
            </a:lvl2pPr>
            <a:lvl3pPr marL="0" marR="0" lvl="2" indent="0" algn="r">
              <a:spcBef>
                <a:spcPts val="0"/>
              </a:spcBef>
              <a:spcAft>
                <a:spcPts val="0"/>
              </a:spcAft>
              <a:buNone/>
              <a:defRPr sz="900" b="0" i="0" u="none" strike="noStrike" cap="none">
                <a:solidFill>
                  <a:schemeClr val="accent1"/>
                </a:solidFill>
                <a:latin typeface="Verdana"/>
                <a:ea typeface="Verdana"/>
                <a:cs typeface="Verdana"/>
                <a:sym typeface="Verdana"/>
              </a:defRPr>
            </a:lvl3pPr>
            <a:lvl4pPr marL="0" marR="0" lvl="3" indent="0" algn="r">
              <a:spcBef>
                <a:spcPts val="0"/>
              </a:spcBef>
              <a:spcAft>
                <a:spcPts val="0"/>
              </a:spcAft>
              <a:buNone/>
              <a:defRPr sz="900" b="0" i="0" u="none" strike="noStrike" cap="none">
                <a:solidFill>
                  <a:schemeClr val="accent1"/>
                </a:solidFill>
                <a:latin typeface="Verdana"/>
                <a:ea typeface="Verdana"/>
                <a:cs typeface="Verdana"/>
                <a:sym typeface="Verdana"/>
              </a:defRPr>
            </a:lvl4pPr>
            <a:lvl5pPr marL="0" marR="0" lvl="4" indent="0" algn="r">
              <a:spcBef>
                <a:spcPts val="0"/>
              </a:spcBef>
              <a:spcAft>
                <a:spcPts val="0"/>
              </a:spcAft>
              <a:buNone/>
              <a:defRPr sz="900" b="0" i="0" u="none" strike="noStrike" cap="none">
                <a:solidFill>
                  <a:schemeClr val="accent1"/>
                </a:solidFill>
                <a:latin typeface="Verdana"/>
                <a:ea typeface="Verdana"/>
                <a:cs typeface="Verdana"/>
                <a:sym typeface="Verdana"/>
              </a:defRPr>
            </a:lvl5pPr>
            <a:lvl6pPr marL="0" marR="0" lvl="5" indent="0" algn="r">
              <a:spcBef>
                <a:spcPts val="0"/>
              </a:spcBef>
              <a:spcAft>
                <a:spcPts val="0"/>
              </a:spcAft>
              <a:buNone/>
              <a:defRPr sz="900" b="0" i="0" u="none" strike="noStrike" cap="none">
                <a:solidFill>
                  <a:schemeClr val="accent1"/>
                </a:solidFill>
                <a:latin typeface="Verdana"/>
                <a:ea typeface="Verdana"/>
                <a:cs typeface="Verdana"/>
                <a:sym typeface="Verdana"/>
              </a:defRPr>
            </a:lvl6pPr>
            <a:lvl7pPr marL="0" marR="0" lvl="6" indent="0" algn="r">
              <a:spcBef>
                <a:spcPts val="0"/>
              </a:spcBef>
              <a:spcAft>
                <a:spcPts val="0"/>
              </a:spcAft>
              <a:buNone/>
              <a:defRPr sz="900" b="0" i="0" u="none" strike="noStrike" cap="none">
                <a:solidFill>
                  <a:schemeClr val="accent1"/>
                </a:solidFill>
                <a:latin typeface="Verdana"/>
                <a:ea typeface="Verdana"/>
                <a:cs typeface="Verdana"/>
                <a:sym typeface="Verdana"/>
              </a:defRPr>
            </a:lvl7pPr>
            <a:lvl8pPr marL="0" marR="0" lvl="7" indent="0" algn="r">
              <a:spcBef>
                <a:spcPts val="0"/>
              </a:spcBef>
              <a:spcAft>
                <a:spcPts val="0"/>
              </a:spcAft>
              <a:buNone/>
              <a:defRPr sz="900" b="0" i="0" u="none" strike="noStrike" cap="none">
                <a:solidFill>
                  <a:schemeClr val="accent1"/>
                </a:solidFill>
                <a:latin typeface="Verdana"/>
                <a:ea typeface="Verdana"/>
                <a:cs typeface="Verdana"/>
                <a:sym typeface="Verdana"/>
              </a:defRPr>
            </a:lvl8pPr>
            <a:lvl9pPr marL="0" marR="0" lvl="8" indent="0" algn="r">
              <a:spcBef>
                <a:spcPts val="0"/>
              </a:spcBef>
              <a:spcAft>
                <a:spcPts val="0"/>
              </a:spcAft>
              <a:buNone/>
              <a:defRPr sz="900" b="0" i="0" u="none" strike="noStrike" cap="none">
                <a:solidFill>
                  <a:schemeClr val="accen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204"/>
        <p:cNvGrpSpPr/>
        <p:nvPr/>
      </p:nvGrpSpPr>
      <p:grpSpPr>
        <a:xfrm>
          <a:off x="0" y="0"/>
          <a:ext cx="0" cy="0"/>
          <a:chOff x="0" y="0"/>
          <a:chExt cx="0" cy="0"/>
        </a:xfrm>
      </p:grpSpPr>
      <p:sp>
        <p:nvSpPr>
          <p:cNvPr id="205" name="Google Shape;205;p28"/>
          <p:cNvSpPr txBox="1">
            <a:spLocks noGrp="1"/>
          </p:cNvSpPr>
          <p:nvPr>
            <p:ph type="title"/>
          </p:nvPr>
        </p:nvSpPr>
        <p:spPr>
          <a:xfrm>
            <a:off x="615848" y="609600"/>
            <a:ext cx="6341465"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6" name="Google Shape;206;p28"/>
          <p:cNvSpPr txBox="1">
            <a:spLocks noGrp="1"/>
          </p:cNvSpPr>
          <p:nvPr>
            <p:ph type="body" idx="1"/>
          </p:nvPr>
        </p:nvSpPr>
        <p:spPr>
          <a:xfrm>
            <a:off x="609597" y="4013200"/>
            <a:ext cx="6347716" cy="514248"/>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Font typeface="Trebuchet MS"/>
              <a:buNone/>
              <a:defRPr sz="2400">
                <a:solidFill>
                  <a:schemeClr val="accent1"/>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207" name="Google Shape;207;p28"/>
          <p:cNvSpPr txBox="1">
            <a:spLocks noGrp="1"/>
          </p:cNvSpPr>
          <p:nvPr>
            <p:ph type="body" idx="2"/>
          </p:nvPr>
        </p:nvSpPr>
        <p:spPr>
          <a:xfrm>
            <a:off x="609598" y="4527448"/>
            <a:ext cx="6347715"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208" name="Google Shape;208;p28"/>
          <p:cNvSpPr txBox="1">
            <a:spLocks noGrp="1"/>
          </p:cNvSpPr>
          <p:nvPr>
            <p:ph type="dt" idx="10"/>
          </p:nvPr>
        </p:nvSpPr>
        <p:spPr>
          <a:xfrm>
            <a:off x="5405438" y="6042025"/>
            <a:ext cx="68421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9" name="Google Shape;209;p28"/>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0" name="Google Shape;210;p28"/>
          <p:cNvSpPr txBox="1">
            <a:spLocks noGrp="1"/>
          </p:cNvSpPr>
          <p:nvPr>
            <p:ph type="sldNum" idx="12"/>
          </p:nvPr>
        </p:nvSpPr>
        <p:spPr>
          <a:xfrm>
            <a:off x="6445250" y="6042025"/>
            <a:ext cx="512763"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b="0" i="0" u="none" strike="noStrike" cap="none">
                <a:solidFill>
                  <a:schemeClr val="accent1"/>
                </a:solidFill>
                <a:latin typeface="Verdana"/>
                <a:ea typeface="Verdana"/>
                <a:cs typeface="Verdana"/>
                <a:sym typeface="Verdana"/>
              </a:defRPr>
            </a:lvl1pPr>
            <a:lvl2pPr marL="0" marR="0" lvl="1" indent="0" algn="r">
              <a:spcBef>
                <a:spcPts val="0"/>
              </a:spcBef>
              <a:spcAft>
                <a:spcPts val="0"/>
              </a:spcAft>
              <a:buNone/>
              <a:defRPr sz="900" b="0" i="0" u="none" strike="noStrike" cap="none">
                <a:solidFill>
                  <a:schemeClr val="accent1"/>
                </a:solidFill>
                <a:latin typeface="Verdana"/>
                <a:ea typeface="Verdana"/>
                <a:cs typeface="Verdana"/>
                <a:sym typeface="Verdana"/>
              </a:defRPr>
            </a:lvl2pPr>
            <a:lvl3pPr marL="0" marR="0" lvl="2" indent="0" algn="r">
              <a:spcBef>
                <a:spcPts val="0"/>
              </a:spcBef>
              <a:spcAft>
                <a:spcPts val="0"/>
              </a:spcAft>
              <a:buNone/>
              <a:defRPr sz="900" b="0" i="0" u="none" strike="noStrike" cap="none">
                <a:solidFill>
                  <a:schemeClr val="accent1"/>
                </a:solidFill>
                <a:latin typeface="Verdana"/>
                <a:ea typeface="Verdana"/>
                <a:cs typeface="Verdana"/>
                <a:sym typeface="Verdana"/>
              </a:defRPr>
            </a:lvl3pPr>
            <a:lvl4pPr marL="0" marR="0" lvl="3" indent="0" algn="r">
              <a:spcBef>
                <a:spcPts val="0"/>
              </a:spcBef>
              <a:spcAft>
                <a:spcPts val="0"/>
              </a:spcAft>
              <a:buNone/>
              <a:defRPr sz="900" b="0" i="0" u="none" strike="noStrike" cap="none">
                <a:solidFill>
                  <a:schemeClr val="accent1"/>
                </a:solidFill>
                <a:latin typeface="Verdana"/>
                <a:ea typeface="Verdana"/>
                <a:cs typeface="Verdana"/>
                <a:sym typeface="Verdana"/>
              </a:defRPr>
            </a:lvl4pPr>
            <a:lvl5pPr marL="0" marR="0" lvl="4" indent="0" algn="r">
              <a:spcBef>
                <a:spcPts val="0"/>
              </a:spcBef>
              <a:spcAft>
                <a:spcPts val="0"/>
              </a:spcAft>
              <a:buNone/>
              <a:defRPr sz="900" b="0" i="0" u="none" strike="noStrike" cap="none">
                <a:solidFill>
                  <a:schemeClr val="accent1"/>
                </a:solidFill>
                <a:latin typeface="Verdana"/>
                <a:ea typeface="Verdana"/>
                <a:cs typeface="Verdana"/>
                <a:sym typeface="Verdana"/>
              </a:defRPr>
            </a:lvl5pPr>
            <a:lvl6pPr marL="0" marR="0" lvl="5" indent="0" algn="r">
              <a:spcBef>
                <a:spcPts val="0"/>
              </a:spcBef>
              <a:spcAft>
                <a:spcPts val="0"/>
              </a:spcAft>
              <a:buNone/>
              <a:defRPr sz="900" b="0" i="0" u="none" strike="noStrike" cap="none">
                <a:solidFill>
                  <a:schemeClr val="accent1"/>
                </a:solidFill>
                <a:latin typeface="Verdana"/>
                <a:ea typeface="Verdana"/>
                <a:cs typeface="Verdana"/>
                <a:sym typeface="Verdana"/>
              </a:defRPr>
            </a:lvl6pPr>
            <a:lvl7pPr marL="0" marR="0" lvl="6" indent="0" algn="r">
              <a:spcBef>
                <a:spcPts val="0"/>
              </a:spcBef>
              <a:spcAft>
                <a:spcPts val="0"/>
              </a:spcAft>
              <a:buNone/>
              <a:defRPr sz="900" b="0" i="0" u="none" strike="noStrike" cap="none">
                <a:solidFill>
                  <a:schemeClr val="accent1"/>
                </a:solidFill>
                <a:latin typeface="Verdana"/>
                <a:ea typeface="Verdana"/>
                <a:cs typeface="Verdana"/>
                <a:sym typeface="Verdana"/>
              </a:defRPr>
            </a:lvl7pPr>
            <a:lvl8pPr marL="0" marR="0" lvl="7" indent="0" algn="r">
              <a:spcBef>
                <a:spcPts val="0"/>
              </a:spcBef>
              <a:spcAft>
                <a:spcPts val="0"/>
              </a:spcAft>
              <a:buNone/>
              <a:defRPr sz="900" b="0" i="0" u="none" strike="noStrike" cap="none">
                <a:solidFill>
                  <a:schemeClr val="accent1"/>
                </a:solidFill>
                <a:latin typeface="Verdana"/>
                <a:ea typeface="Verdana"/>
                <a:cs typeface="Verdana"/>
                <a:sym typeface="Verdana"/>
              </a:defRPr>
            </a:lvl8pPr>
            <a:lvl9pPr marL="0" marR="0" lvl="8" indent="0" algn="r">
              <a:spcBef>
                <a:spcPts val="0"/>
              </a:spcBef>
              <a:spcAft>
                <a:spcPts val="0"/>
              </a:spcAft>
              <a:buNone/>
              <a:defRPr sz="900" b="0" i="0" u="none" strike="noStrike" cap="none">
                <a:solidFill>
                  <a:schemeClr val="accen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11"/>
        <p:cNvGrpSpPr/>
        <p:nvPr/>
      </p:nvGrpSpPr>
      <p:grpSpPr>
        <a:xfrm>
          <a:off x="0" y="0"/>
          <a:ext cx="0" cy="0"/>
          <a:chOff x="0" y="0"/>
          <a:chExt cx="0" cy="0"/>
        </a:xfrm>
      </p:grpSpPr>
      <p:sp>
        <p:nvSpPr>
          <p:cNvPr id="212" name="Google Shape;212;p29"/>
          <p:cNvSpPr txBox="1">
            <a:spLocks noGrp="1"/>
          </p:cNvSpPr>
          <p:nvPr>
            <p:ph type="title"/>
          </p:nvPr>
        </p:nvSpPr>
        <p:spPr>
          <a:xfrm>
            <a:off x="609600" y="609600"/>
            <a:ext cx="6348413" cy="1320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3" name="Google Shape;213;p29"/>
          <p:cNvSpPr txBox="1">
            <a:spLocks noGrp="1"/>
          </p:cNvSpPr>
          <p:nvPr>
            <p:ph type="body" idx="1"/>
          </p:nvPr>
        </p:nvSpPr>
        <p:spPr>
          <a:xfrm rot="5400000">
            <a:off x="1843088" y="927100"/>
            <a:ext cx="3881437" cy="6348413"/>
          </a:xfrm>
          <a:prstGeom prst="rect">
            <a:avLst/>
          </a:prstGeom>
          <a:noFill/>
          <a:ln>
            <a:noFill/>
          </a:ln>
        </p:spPr>
        <p:txBody>
          <a:bodyPr spcFirstLastPara="1" wrap="square" lIns="91425" tIns="45700" rIns="91425" bIns="45700" anchor="t" anchorCtr="0">
            <a:no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214" name="Google Shape;214;p29"/>
          <p:cNvSpPr txBox="1">
            <a:spLocks noGrp="1"/>
          </p:cNvSpPr>
          <p:nvPr>
            <p:ph type="dt" idx="10"/>
          </p:nvPr>
        </p:nvSpPr>
        <p:spPr>
          <a:xfrm>
            <a:off x="5405438" y="6042025"/>
            <a:ext cx="68421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5" name="Google Shape;215;p29"/>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6" name="Google Shape;216;p29"/>
          <p:cNvSpPr txBox="1">
            <a:spLocks noGrp="1"/>
          </p:cNvSpPr>
          <p:nvPr>
            <p:ph type="sldNum" idx="12"/>
          </p:nvPr>
        </p:nvSpPr>
        <p:spPr>
          <a:xfrm>
            <a:off x="6445250" y="6042025"/>
            <a:ext cx="512763"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b="0" i="0" u="none" strike="noStrike" cap="none">
                <a:solidFill>
                  <a:schemeClr val="accent1"/>
                </a:solidFill>
                <a:latin typeface="Verdana"/>
                <a:ea typeface="Verdana"/>
                <a:cs typeface="Verdana"/>
                <a:sym typeface="Verdana"/>
              </a:defRPr>
            </a:lvl1pPr>
            <a:lvl2pPr marL="0" marR="0" lvl="1" indent="0" algn="r">
              <a:spcBef>
                <a:spcPts val="0"/>
              </a:spcBef>
              <a:spcAft>
                <a:spcPts val="0"/>
              </a:spcAft>
              <a:buNone/>
              <a:defRPr sz="900" b="0" i="0" u="none" strike="noStrike" cap="none">
                <a:solidFill>
                  <a:schemeClr val="accent1"/>
                </a:solidFill>
                <a:latin typeface="Verdana"/>
                <a:ea typeface="Verdana"/>
                <a:cs typeface="Verdana"/>
                <a:sym typeface="Verdana"/>
              </a:defRPr>
            </a:lvl2pPr>
            <a:lvl3pPr marL="0" marR="0" lvl="2" indent="0" algn="r">
              <a:spcBef>
                <a:spcPts val="0"/>
              </a:spcBef>
              <a:spcAft>
                <a:spcPts val="0"/>
              </a:spcAft>
              <a:buNone/>
              <a:defRPr sz="900" b="0" i="0" u="none" strike="noStrike" cap="none">
                <a:solidFill>
                  <a:schemeClr val="accent1"/>
                </a:solidFill>
                <a:latin typeface="Verdana"/>
                <a:ea typeface="Verdana"/>
                <a:cs typeface="Verdana"/>
                <a:sym typeface="Verdana"/>
              </a:defRPr>
            </a:lvl3pPr>
            <a:lvl4pPr marL="0" marR="0" lvl="3" indent="0" algn="r">
              <a:spcBef>
                <a:spcPts val="0"/>
              </a:spcBef>
              <a:spcAft>
                <a:spcPts val="0"/>
              </a:spcAft>
              <a:buNone/>
              <a:defRPr sz="900" b="0" i="0" u="none" strike="noStrike" cap="none">
                <a:solidFill>
                  <a:schemeClr val="accent1"/>
                </a:solidFill>
                <a:latin typeface="Verdana"/>
                <a:ea typeface="Verdana"/>
                <a:cs typeface="Verdana"/>
                <a:sym typeface="Verdana"/>
              </a:defRPr>
            </a:lvl4pPr>
            <a:lvl5pPr marL="0" marR="0" lvl="4" indent="0" algn="r">
              <a:spcBef>
                <a:spcPts val="0"/>
              </a:spcBef>
              <a:spcAft>
                <a:spcPts val="0"/>
              </a:spcAft>
              <a:buNone/>
              <a:defRPr sz="900" b="0" i="0" u="none" strike="noStrike" cap="none">
                <a:solidFill>
                  <a:schemeClr val="accent1"/>
                </a:solidFill>
                <a:latin typeface="Verdana"/>
                <a:ea typeface="Verdana"/>
                <a:cs typeface="Verdana"/>
                <a:sym typeface="Verdana"/>
              </a:defRPr>
            </a:lvl5pPr>
            <a:lvl6pPr marL="0" marR="0" lvl="5" indent="0" algn="r">
              <a:spcBef>
                <a:spcPts val="0"/>
              </a:spcBef>
              <a:spcAft>
                <a:spcPts val="0"/>
              </a:spcAft>
              <a:buNone/>
              <a:defRPr sz="900" b="0" i="0" u="none" strike="noStrike" cap="none">
                <a:solidFill>
                  <a:schemeClr val="accent1"/>
                </a:solidFill>
                <a:latin typeface="Verdana"/>
                <a:ea typeface="Verdana"/>
                <a:cs typeface="Verdana"/>
                <a:sym typeface="Verdana"/>
              </a:defRPr>
            </a:lvl6pPr>
            <a:lvl7pPr marL="0" marR="0" lvl="6" indent="0" algn="r">
              <a:spcBef>
                <a:spcPts val="0"/>
              </a:spcBef>
              <a:spcAft>
                <a:spcPts val="0"/>
              </a:spcAft>
              <a:buNone/>
              <a:defRPr sz="900" b="0" i="0" u="none" strike="noStrike" cap="none">
                <a:solidFill>
                  <a:schemeClr val="accent1"/>
                </a:solidFill>
                <a:latin typeface="Verdana"/>
                <a:ea typeface="Verdana"/>
                <a:cs typeface="Verdana"/>
                <a:sym typeface="Verdana"/>
              </a:defRPr>
            </a:lvl7pPr>
            <a:lvl8pPr marL="0" marR="0" lvl="7" indent="0" algn="r">
              <a:spcBef>
                <a:spcPts val="0"/>
              </a:spcBef>
              <a:spcAft>
                <a:spcPts val="0"/>
              </a:spcAft>
              <a:buNone/>
              <a:defRPr sz="900" b="0" i="0" u="none" strike="noStrike" cap="none">
                <a:solidFill>
                  <a:schemeClr val="accent1"/>
                </a:solidFill>
                <a:latin typeface="Verdana"/>
                <a:ea typeface="Verdana"/>
                <a:cs typeface="Verdana"/>
                <a:sym typeface="Verdana"/>
              </a:defRPr>
            </a:lvl8pPr>
            <a:lvl9pPr marL="0" marR="0" lvl="8" indent="0" algn="r">
              <a:spcBef>
                <a:spcPts val="0"/>
              </a:spcBef>
              <a:spcAft>
                <a:spcPts val="0"/>
              </a:spcAft>
              <a:buNone/>
              <a:defRPr sz="900" b="0" i="0" u="none" strike="noStrike" cap="none">
                <a:solidFill>
                  <a:schemeClr val="accen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17"/>
        <p:cNvGrpSpPr/>
        <p:nvPr/>
      </p:nvGrpSpPr>
      <p:grpSpPr>
        <a:xfrm>
          <a:off x="0" y="0"/>
          <a:ext cx="0" cy="0"/>
          <a:chOff x="0" y="0"/>
          <a:chExt cx="0" cy="0"/>
        </a:xfrm>
      </p:grpSpPr>
      <p:sp>
        <p:nvSpPr>
          <p:cNvPr id="218" name="Google Shape;218;p30"/>
          <p:cNvSpPr txBox="1">
            <a:spLocks noGrp="1"/>
          </p:cNvSpPr>
          <p:nvPr>
            <p:ph type="title"/>
          </p:nvPr>
        </p:nvSpPr>
        <p:spPr>
          <a:xfrm rot="5400000">
            <a:off x="3840993" y="2745920"/>
            <a:ext cx="5251451" cy="97881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9" name="Google Shape;219;p30"/>
          <p:cNvSpPr txBox="1">
            <a:spLocks noGrp="1"/>
          </p:cNvSpPr>
          <p:nvPr>
            <p:ph type="body" idx="1"/>
          </p:nvPr>
        </p:nvSpPr>
        <p:spPr>
          <a:xfrm rot="5400000">
            <a:off x="581386" y="637813"/>
            <a:ext cx="5251451" cy="5195026"/>
          </a:xfrm>
          <a:prstGeom prst="rect">
            <a:avLst/>
          </a:prstGeom>
          <a:noFill/>
          <a:ln>
            <a:noFill/>
          </a:ln>
        </p:spPr>
        <p:txBody>
          <a:bodyPr spcFirstLastPara="1" wrap="square" lIns="91425" tIns="45700" rIns="91425" bIns="45700" anchor="t" anchorCtr="0">
            <a:no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220" name="Google Shape;220;p30"/>
          <p:cNvSpPr txBox="1">
            <a:spLocks noGrp="1"/>
          </p:cNvSpPr>
          <p:nvPr>
            <p:ph type="dt" idx="10"/>
          </p:nvPr>
        </p:nvSpPr>
        <p:spPr>
          <a:xfrm>
            <a:off x="5405438" y="6042025"/>
            <a:ext cx="68421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1" name="Google Shape;221;p30"/>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2" name="Google Shape;222;p30"/>
          <p:cNvSpPr txBox="1">
            <a:spLocks noGrp="1"/>
          </p:cNvSpPr>
          <p:nvPr>
            <p:ph type="sldNum" idx="12"/>
          </p:nvPr>
        </p:nvSpPr>
        <p:spPr>
          <a:xfrm>
            <a:off x="6445250" y="6042025"/>
            <a:ext cx="512763"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b="0" i="0" u="none" strike="noStrike" cap="none">
                <a:solidFill>
                  <a:schemeClr val="accent1"/>
                </a:solidFill>
                <a:latin typeface="Verdana"/>
                <a:ea typeface="Verdana"/>
                <a:cs typeface="Verdana"/>
                <a:sym typeface="Verdana"/>
              </a:defRPr>
            </a:lvl1pPr>
            <a:lvl2pPr marL="0" marR="0" lvl="1" indent="0" algn="r">
              <a:spcBef>
                <a:spcPts val="0"/>
              </a:spcBef>
              <a:spcAft>
                <a:spcPts val="0"/>
              </a:spcAft>
              <a:buNone/>
              <a:defRPr sz="900" b="0" i="0" u="none" strike="noStrike" cap="none">
                <a:solidFill>
                  <a:schemeClr val="accent1"/>
                </a:solidFill>
                <a:latin typeface="Verdana"/>
                <a:ea typeface="Verdana"/>
                <a:cs typeface="Verdana"/>
                <a:sym typeface="Verdana"/>
              </a:defRPr>
            </a:lvl2pPr>
            <a:lvl3pPr marL="0" marR="0" lvl="2" indent="0" algn="r">
              <a:spcBef>
                <a:spcPts val="0"/>
              </a:spcBef>
              <a:spcAft>
                <a:spcPts val="0"/>
              </a:spcAft>
              <a:buNone/>
              <a:defRPr sz="900" b="0" i="0" u="none" strike="noStrike" cap="none">
                <a:solidFill>
                  <a:schemeClr val="accent1"/>
                </a:solidFill>
                <a:latin typeface="Verdana"/>
                <a:ea typeface="Verdana"/>
                <a:cs typeface="Verdana"/>
                <a:sym typeface="Verdana"/>
              </a:defRPr>
            </a:lvl3pPr>
            <a:lvl4pPr marL="0" marR="0" lvl="3" indent="0" algn="r">
              <a:spcBef>
                <a:spcPts val="0"/>
              </a:spcBef>
              <a:spcAft>
                <a:spcPts val="0"/>
              </a:spcAft>
              <a:buNone/>
              <a:defRPr sz="900" b="0" i="0" u="none" strike="noStrike" cap="none">
                <a:solidFill>
                  <a:schemeClr val="accent1"/>
                </a:solidFill>
                <a:latin typeface="Verdana"/>
                <a:ea typeface="Verdana"/>
                <a:cs typeface="Verdana"/>
                <a:sym typeface="Verdana"/>
              </a:defRPr>
            </a:lvl4pPr>
            <a:lvl5pPr marL="0" marR="0" lvl="4" indent="0" algn="r">
              <a:spcBef>
                <a:spcPts val="0"/>
              </a:spcBef>
              <a:spcAft>
                <a:spcPts val="0"/>
              </a:spcAft>
              <a:buNone/>
              <a:defRPr sz="900" b="0" i="0" u="none" strike="noStrike" cap="none">
                <a:solidFill>
                  <a:schemeClr val="accent1"/>
                </a:solidFill>
                <a:latin typeface="Verdana"/>
                <a:ea typeface="Verdana"/>
                <a:cs typeface="Verdana"/>
                <a:sym typeface="Verdana"/>
              </a:defRPr>
            </a:lvl5pPr>
            <a:lvl6pPr marL="0" marR="0" lvl="5" indent="0" algn="r">
              <a:spcBef>
                <a:spcPts val="0"/>
              </a:spcBef>
              <a:spcAft>
                <a:spcPts val="0"/>
              </a:spcAft>
              <a:buNone/>
              <a:defRPr sz="900" b="0" i="0" u="none" strike="noStrike" cap="none">
                <a:solidFill>
                  <a:schemeClr val="accent1"/>
                </a:solidFill>
                <a:latin typeface="Verdana"/>
                <a:ea typeface="Verdana"/>
                <a:cs typeface="Verdana"/>
                <a:sym typeface="Verdana"/>
              </a:defRPr>
            </a:lvl6pPr>
            <a:lvl7pPr marL="0" marR="0" lvl="6" indent="0" algn="r">
              <a:spcBef>
                <a:spcPts val="0"/>
              </a:spcBef>
              <a:spcAft>
                <a:spcPts val="0"/>
              </a:spcAft>
              <a:buNone/>
              <a:defRPr sz="900" b="0" i="0" u="none" strike="noStrike" cap="none">
                <a:solidFill>
                  <a:schemeClr val="accent1"/>
                </a:solidFill>
                <a:latin typeface="Verdana"/>
                <a:ea typeface="Verdana"/>
                <a:cs typeface="Verdana"/>
                <a:sym typeface="Verdana"/>
              </a:defRPr>
            </a:lvl7pPr>
            <a:lvl8pPr marL="0" marR="0" lvl="7" indent="0" algn="r">
              <a:spcBef>
                <a:spcPts val="0"/>
              </a:spcBef>
              <a:spcAft>
                <a:spcPts val="0"/>
              </a:spcAft>
              <a:buNone/>
              <a:defRPr sz="900" b="0" i="0" u="none" strike="noStrike" cap="none">
                <a:solidFill>
                  <a:schemeClr val="accent1"/>
                </a:solidFill>
                <a:latin typeface="Verdana"/>
                <a:ea typeface="Verdana"/>
                <a:cs typeface="Verdana"/>
                <a:sym typeface="Verdana"/>
              </a:defRPr>
            </a:lvl8pPr>
            <a:lvl9pPr marL="0" marR="0" lvl="8" indent="0" algn="r">
              <a:spcBef>
                <a:spcPts val="0"/>
              </a:spcBef>
              <a:spcAft>
                <a:spcPts val="0"/>
              </a:spcAft>
              <a:buNone/>
              <a:defRPr sz="900" b="0" i="0" u="none" strike="noStrike" cap="none">
                <a:solidFill>
                  <a:schemeClr val="accen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a:solidFill>
                  <a:srgbClr val="898989"/>
                </a:solidFill>
                <a:latin typeface="Verdana"/>
                <a:ea typeface="Verdana"/>
                <a:cs typeface="Verdana"/>
                <a:sym typeface="Verdana"/>
              </a:defRPr>
            </a:lvl1pPr>
            <a:lvl2pPr marL="0" marR="0" lvl="1" indent="0" algn="r">
              <a:spcBef>
                <a:spcPts val="0"/>
              </a:spcBef>
              <a:spcAft>
                <a:spcPts val="0"/>
              </a:spcAft>
              <a:buNone/>
              <a:defRPr sz="900">
                <a:solidFill>
                  <a:srgbClr val="898989"/>
                </a:solidFill>
                <a:latin typeface="Verdana"/>
                <a:ea typeface="Verdana"/>
                <a:cs typeface="Verdana"/>
                <a:sym typeface="Verdana"/>
              </a:defRPr>
            </a:lvl2pPr>
            <a:lvl3pPr marL="0" marR="0" lvl="2" indent="0" algn="r">
              <a:spcBef>
                <a:spcPts val="0"/>
              </a:spcBef>
              <a:spcAft>
                <a:spcPts val="0"/>
              </a:spcAft>
              <a:buNone/>
              <a:defRPr sz="900">
                <a:solidFill>
                  <a:srgbClr val="898989"/>
                </a:solidFill>
                <a:latin typeface="Verdana"/>
                <a:ea typeface="Verdana"/>
                <a:cs typeface="Verdana"/>
                <a:sym typeface="Verdana"/>
              </a:defRPr>
            </a:lvl3pPr>
            <a:lvl4pPr marL="0" marR="0" lvl="3" indent="0" algn="r">
              <a:spcBef>
                <a:spcPts val="0"/>
              </a:spcBef>
              <a:spcAft>
                <a:spcPts val="0"/>
              </a:spcAft>
              <a:buNone/>
              <a:defRPr sz="900">
                <a:solidFill>
                  <a:srgbClr val="898989"/>
                </a:solidFill>
                <a:latin typeface="Verdana"/>
                <a:ea typeface="Verdana"/>
                <a:cs typeface="Verdana"/>
                <a:sym typeface="Verdana"/>
              </a:defRPr>
            </a:lvl4pPr>
            <a:lvl5pPr marL="0" marR="0" lvl="4" indent="0" algn="r">
              <a:spcBef>
                <a:spcPts val="0"/>
              </a:spcBef>
              <a:spcAft>
                <a:spcPts val="0"/>
              </a:spcAft>
              <a:buNone/>
              <a:defRPr sz="900">
                <a:solidFill>
                  <a:srgbClr val="898989"/>
                </a:solidFill>
                <a:latin typeface="Verdana"/>
                <a:ea typeface="Verdana"/>
                <a:cs typeface="Verdana"/>
                <a:sym typeface="Verdana"/>
              </a:defRPr>
            </a:lvl5pPr>
            <a:lvl6pPr marL="0" marR="0" lvl="5" indent="0" algn="r">
              <a:spcBef>
                <a:spcPts val="0"/>
              </a:spcBef>
              <a:spcAft>
                <a:spcPts val="0"/>
              </a:spcAft>
              <a:buNone/>
              <a:defRPr sz="900">
                <a:solidFill>
                  <a:srgbClr val="898989"/>
                </a:solidFill>
                <a:latin typeface="Verdana"/>
                <a:ea typeface="Verdana"/>
                <a:cs typeface="Verdana"/>
                <a:sym typeface="Verdana"/>
              </a:defRPr>
            </a:lvl6pPr>
            <a:lvl7pPr marL="0" marR="0" lvl="6" indent="0" algn="r">
              <a:spcBef>
                <a:spcPts val="0"/>
              </a:spcBef>
              <a:spcAft>
                <a:spcPts val="0"/>
              </a:spcAft>
              <a:buNone/>
              <a:defRPr sz="900">
                <a:solidFill>
                  <a:srgbClr val="898989"/>
                </a:solidFill>
                <a:latin typeface="Verdana"/>
                <a:ea typeface="Verdana"/>
                <a:cs typeface="Verdana"/>
                <a:sym typeface="Verdana"/>
              </a:defRPr>
            </a:lvl7pPr>
            <a:lvl8pPr marL="0" marR="0" lvl="7" indent="0" algn="r">
              <a:spcBef>
                <a:spcPts val="0"/>
              </a:spcBef>
              <a:spcAft>
                <a:spcPts val="0"/>
              </a:spcAft>
              <a:buNone/>
              <a:defRPr sz="900">
                <a:solidFill>
                  <a:srgbClr val="898989"/>
                </a:solidFill>
                <a:latin typeface="Verdana"/>
                <a:ea typeface="Verdana"/>
                <a:cs typeface="Verdana"/>
                <a:sym typeface="Verdana"/>
              </a:defRPr>
            </a:lvl8pPr>
            <a:lvl9pPr marL="0" marR="0" lvl="8" indent="0" algn="r">
              <a:spcBef>
                <a:spcPts val="0"/>
              </a:spcBef>
              <a:spcAft>
                <a:spcPts val="0"/>
              </a:spcAft>
              <a:buNone/>
              <a:defRPr sz="900">
                <a:solidFill>
                  <a:srgbClr val="898989"/>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023251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able" type="tbl">
  <p:cSld name="TABLE">
    <p:spTree>
      <p:nvGrpSpPr>
        <p:cNvPr id="1" name="Shape 118"/>
        <p:cNvGrpSpPr/>
        <p:nvPr/>
      </p:nvGrpSpPr>
      <p:grpSpPr>
        <a:xfrm>
          <a:off x="0" y="0"/>
          <a:ext cx="0" cy="0"/>
          <a:chOff x="0" y="0"/>
          <a:chExt cx="0" cy="0"/>
        </a:xfrm>
      </p:grpSpPr>
      <p:sp>
        <p:nvSpPr>
          <p:cNvPr id="119" name="Google Shape;119;p15"/>
          <p:cNvSpPr txBox="1">
            <a:spLocks noGrp="1"/>
          </p:cNvSpPr>
          <p:nvPr>
            <p:ph type="title"/>
          </p:nvPr>
        </p:nvSpPr>
        <p:spPr>
          <a:xfrm>
            <a:off x="457200" y="158750"/>
            <a:ext cx="8229600" cy="1258888"/>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15"/>
          <p:cNvSpPr txBox="1">
            <a:spLocks noGrp="1"/>
          </p:cNvSpPr>
          <p:nvPr>
            <p:ph type="dt" idx="10"/>
          </p:nvPr>
        </p:nvSpPr>
        <p:spPr>
          <a:xfrm>
            <a:off x="457200" y="6243638"/>
            <a:ext cx="2133600" cy="4572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15"/>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5"/>
          <p:cNvSpPr txBox="1">
            <a:spLocks noGrp="1"/>
          </p:cNvSpPr>
          <p:nvPr>
            <p:ph type="sldNum" idx="12"/>
          </p:nvPr>
        </p:nvSpPr>
        <p:spPr>
          <a:xfrm>
            <a:off x="6553200" y="6243638"/>
            <a:ext cx="2133600" cy="4572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b="0" i="0" u="none" strike="noStrike" cap="none">
                <a:solidFill>
                  <a:schemeClr val="accent1"/>
                </a:solidFill>
                <a:latin typeface="Verdana"/>
                <a:ea typeface="Verdana"/>
                <a:cs typeface="Verdana"/>
                <a:sym typeface="Verdana"/>
              </a:defRPr>
            </a:lvl1pPr>
            <a:lvl2pPr marL="0" marR="0" lvl="1" indent="0" algn="r">
              <a:spcBef>
                <a:spcPts val="0"/>
              </a:spcBef>
              <a:spcAft>
                <a:spcPts val="0"/>
              </a:spcAft>
              <a:buNone/>
              <a:defRPr sz="900" b="0" i="0" u="none" strike="noStrike" cap="none">
                <a:solidFill>
                  <a:schemeClr val="accent1"/>
                </a:solidFill>
                <a:latin typeface="Verdana"/>
                <a:ea typeface="Verdana"/>
                <a:cs typeface="Verdana"/>
                <a:sym typeface="Verdana"/>
              </a:defRPr>
            </a:lvl2pPr>
            <a:lvl3pPr marL="0" marR="0" lvl="2" indent="0" algn="r">
              <a:spcBef>
                <a:spcPts val="0"/>
              </a:spcBef>
              <a:spcAft>
                <a:spcPts val="0"/>
              </a:spcAft>
              <a:buNone/>
              <a:defRPr sz="900" b="0" i="0" u="none" strike="noStrike" cap="none">
                <a:solidFill>
                  <a:schemeClr val="accent1"/>
                </a:solidFill>
                <a:latin typeface="Verdana"/>
                <a:ea typeface="Verdana"/>
                <a:cs typeface="Verdana"/>
                <a:sym typeface="Verdana"/>
              </a:defRPr>
            </a:lvl3pPr>
            <a:lvl4pPr marL="0" marR="0" lvl="3" indent="0" algn="r">
              <a:spcBef>
                <a:spcPts val="0"/>
              </a:spcBef>
              <a:spcAft>
                <a:spcPts val="0"/>
              </a:spcAft>
              <a:buNone/>
              <a:defRPr sz="900" b="0" i="0" u="none" strike="noStrike" cap="none">
                <a:solidFill>
                  <a:schemeClr val="accent1"/>
                </a:solidFill>
                <a:latin typeface="Verdana"/>
                <a:ea typeface="Verdana"/>
                <a:cs typeface="Verdana"/>
                <a:sym typeface="Verdana"/>
              </a:defRPr>
            </a:lvl4pPr>
            <a:lvl5pPr marL="0" marR="0" lvl="4" indent="0" algn="r">
              <a:spcBef>
                <a:spcPts val="0"/>
              </a:spcBef>
              <a:spcAft>
                <a:spcPts val="0"/>
              </a:spcAft>
              <a:buNone/>
              <a:defRPr sz="900" b="0" i="0" u="none" strike="noStrike" cap="none">
                <a:solidFill>
                  <a:schemeClr val="accent1"/>
                </a:solidFill>
                <a:latin typeface="Verdana"/>
                <a:ea typeface="Verdana"/>
                <a:cs typeface="Verdana"/>
                <a:sym typeface="Verdana"/>
              </a:defRPr>
            </a:lvl5pPr>
            <a:lvl6pPr marL="0" marR="0" lvl="5" indent="0" algn="r">
              <a:spcBef>
                <a:spcPts val="0"/>
              </a:spcBef>
              <a:spcAft>
                <a:spcPts val="0"/>
              </a:spcAft>
              <a:buNone/>
              <a:defRPr sz="900" b="0" i="0" u="none" strike="noStrike" cap="none">
                <a:solidFill>
                  <a:schemeClr val="accent1"/>
                </a:solidFill>
                <a:latin typeface="Verdana"/>
                <a:ea typeface="Verdana"/>
                <a:cs typeface="Verdana"/>
                <a:sym typeface="Verdana"/>
              </a:defRPr>
            </a:lvl6pPr>
            <a:lvl7pPr marL="0" marR="0" lvl="6" indent="0" algn="r">
              <a:spcBef>
                <a:spcPts val="0"/>
              </a:spcBef>
              <a:spcAft>
                <a:spcPts val="0"/>
              </a:spcAft>
              <a:buNone/>
              <a:defRPr sz="900" b="0" i="0" u="none" strike="noStrike" cap="none">
                <a:solidFill>
                  <a:schemeClr val="accent1"/>
                </a:solidFill>
                <a:latin typeface="Verdana"/>
                <a:ea typeface="Verdana"/>
                <a:cs typeface="Verdana"/>
                <a:sym typeface="Verdana"/>
              </a:defRPr>
            </a:lvl7pPr>
            <a:lvl8pPr marL="0" marR="0" lvl="7" indent="0" algn="r">
              <a:spcBef>
                <a:spcPts val="0"/>
              </a:spcBef>
              <a:spcAft>
                <a:spcPts val="0"/>
              </a:spcAft>
              <a:buNone/>
              <a:defRPr sz="900" b="0" i="0" u="none" strike="noStrike" cap="none">
                <a:solidFill>
                  <a:schemeClr val="accent1"/>
                </a:solidFill>
                <a:latin typeface="Verdana"/>
                <a:ea typeface="Verdana"/>
                <a:cs typeface="Verdana"/>
                <a:sym typeface="Verdana"/>
              </a:defRPr>
            </a:lvl8pPr>
            <a:lvl9pPr marL="0" marR="0" lvl="8" indent="0" algn="r">
              <a:spcBef>
                <a:spcPts val="0"/>
              </a:spcBef>
              <a:spcAft>
                <a:spcPts val="0"/>
              </a:spcAft>
              <a:buNone/>
              <a:defRPr sz="900" b="0" i="0" u="none" strike="noStrike" cap="none">
                <a:solidFill>
                  <a:schemeClr val="accen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3"/>
        <p:cNvGrpSpPr/>
        <p:nvPr/>
      </p:nvGrpSpPr>
      <p:grpSpPr>
        <a:xfrm>
          <a:off x="0" y="0"/>
          <a:ext cx="0" cy="0"/>
          <a:chOff x="0" y="0"/>
          <a:chExt cx="0" cy="0"/>
        </a:xfrm>
      </p:grpSpPr>
      <p:sp>
        <p:nvSpPr>
          <p:cNvPr id="124" name="Google Shape;124;p16"/>
          <p:cNvSpPr txBox="1">
            <a:spLocks noGrp="1"/>
          </p:cNvSpPr>
          <p:nvPr>
            <p:ph type="title"/>
          </p:nvPr>
        </p:nvSpPr>
        <p:spPr>
          <a:xfrm>
            <a:off x="609600" y="609600"/>
            <a:ext cx="6348413" cy="1320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16"/>
          <p:cNvSpPr txBox="1">
            <a:spLocks noGrp="1"/>
          </p:cNvSpPr>
          <p:nvPr>
            <p:ph type="body" idx="1"/>
          </p:nvPr>
        </p:nvSpPr>
        <p:spPr>
          <a:xfrm>
            <a:off x="609600" y="2160588"/>
            <a:ext cx="6348413" cy="3881437"/>
          </a:xfrm>
          <a:prstGeom prst="rect">
            <a:avLst/>
          </a:prstGeom>
          <a:noFill/>
          <a:ln>
            <a:noFill/>
          </a:ln>
        </p:spPr>
        <p:txBody>
          <a:bodyPr spcFirstLastPara="1" wrap="square" lIns="91425" tIns="45700" rIns="91425" bIns="45700" anchor="t" anchorCtr="0">
            <a:no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26" name="Google Shape;126;p16"/>
          <p:cNvSpPr txBox="1">
            <a:spLocks noGrp="1"/>
          </p:cNvSpPr>
          <p:nvPr>
            <p:ph type="dt" idx="10"/>
          </p:nvPr>
        </p:nvSpPr>
        <p:spPr>
          <a:xfrm>
            <a:off x="5405438" y="6042025"/>
            <a:ext cx="68421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6"/>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16"/>
          <p:cNvSpPr txBox="1">
            <a:spLocks noGrp="1"/>
          </p:cNvSpPr>
          <p:nvPr>
            <p:ph type="sldNum" idx="12"/>
          </p:nvPr>
        </p:nvSpPr>
        <p:spPr>
          <a:xfrm>
            <a:off x="6445250" y="6042025"/>
            <a:ext cx="512763"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b="0" i="0" u="none" strike="noStrike" cap="none">
                <a:solidFill>
                  <a:schemeClr val="accent1"/>
                </a:solidFill>
                <a:latin typeface="Verdana"/>
                <a:ea typeface="Verdana"/>
                <a:cs typeface="Verdana"/>
                <a:sym typeface="Verdana"/>
              </a:defRPr>
            </a:lvl1pPr>
            <a:lvl2pPr marL="0" marR="0" lvl="1" indent="0" algn="r">
              <a:spcBef>
                <a:spcPts val="0"/>
              </a:spcBef>
              <a:spcAft>
                <a:spcPts val="0"/>
              </a:spcAft>
              <a:buNone/>
              <a:defRPr sz="900" b="0" i="0" u="none" strike="noStrike" cap="none">
                <a:solidFill>
                  <a:schemeClr val="accent1"/>
                </a:solidFill>
                <a:latin typeface="Verdana"/>
                <a:ea typeface="Verdana"/>
                <a:cs typeface="Verdana"/>
                <a:sym typeface="Verdana"/>
              </a:defRPr>
            </a:lvl2pPr>
            <a:lvl3pPr marL="0" marR="0" lvl="2" indent="0" algn="r">
              <a:spcBef>
                <a:spcPts val="0"/>
              </a:spcBef>
              <a:spcAft>
                <a:spcPts val="0"/>
              </a:spcAft>
              <a:buNone/>
              <a:defRPr sz="900" b="0" i="0" u="none" strike="noStrike" cap="none">
                <a:solidFill>
                  <a:schemeClr val="accent1"/>
                </a:solidFill>
                <a:latin typeface="Verdana"/>
                <a:ea typeface="Verdana"/>
                <a:cs typeface="Verdana"/>
                <a:sym typeface="Verdana"/>
              </a:defRPr>
            </a:lvl3pPr>
            <a:lvl4pPr marL="0" marR="0" lvl="3" indent="0" algn="r">
              <a:spcBef>
                <a:spcPts val="0"/>
              </a:spcBef>
              <a:spcAft>
                <a:spcPts val="0"/>
              </a:spcAft>
              <a:buNone/>
              <a:defRPr sz="900" b="0" i="0" u="none" strike="noStrike" cap="none">
                <a:solidFill>
                  <a:schemeClr val="accent1"/>
                </a:solidFill>
                <a:latin typeface="Verdana"/>
                <a:ea typeface="Verdana"/>
                <a:cs typeface="Verdana"/>
                <a:sym typeface="Verdana"/>
              </a:defRPr>
            </a:lvl4pPr>
            <a:lvl5pPr marL="0" marR="0" lvl="4" indent="0" algn="r">
              <a:spcBef>
                <a:spcPts val="0"/>
              </a:spcBef>
              <a:spcAft>
                <a:spcPts val="0"/>
              </a:spcAft>
              <a:buNone/>
              <a:defRPr sz="900" b="0" i="0" u="none" strike="noStrike" cap="none">
                <a:solidFill>
                  <a:schemeClr val="accent1"/>
                </a:solidFill>
                <a:latin typeface="Verdana"/>
                <a:ea typeface="Verdana"/>
                <a:cs typeface="Verdana"/>
                <a:sym typeface="Verdana"/>
              </a:defRPr>
            </a:lvl5pPr>
            <a:lvl6pPr marL="0" marR="0" lvl="5" indent="0" algn="r">
              <a:spcBef>
                <a:spcPts val="0"/>
              </a:spcBef>
              <a:spcAft>
                <a:spcPts val="0"/>
              </a:spcAft>
              <a:buNone/>
              <a:defRPr sz="900" b="0" i="0" u="none" strike="noStrike" cap="none">
                <a:solidFill>
                  <a:schemeClr val="accent1"/>
                </a:solidFill>
                <a:latin typeface="Verdana"/>
                <a:ea typeface="Verdana"/>
                <a:cs typeface="Verdana"/>
                <a:sym typeface="Verdana"/>
              </a:defRPr>
            </a:lvl6pPr>
            <a:lvl7pPr marL="0" marR="0" lvl="6" indent="0" algn="r">
              <a:spcBef>
                <a:spcPts val="0"/>
              </a:spcBef>
              <a:spcAft>
                <a:spcPts val="0"/>
              </a:spcAft>
              <a:buNone/>
              <a:defRPr sz="900" b="0" i="0" u="none" strike="noStrike" cap="none">
                <a:solidFill>
                  <a:schemeClr val="accent1"/>
                </a:solidFill>
                <a:latin typeface="Verdana"/>
                <a:ea typeface="Verdana"/>
                <a:cs typeface="Verdana"/>
                <a:sym typeface="Verdana"/>
              </a:defRPr>
            </a:lvl7pPr>
            <a:lvl8pPr marL="0" marR="0" lvl="7" indent="0" algn="r">
              <a:spcBef>
                <a:spcPts val="0"/>
              </a:spcBef>
              <a:spcAft>
                <a:spcPts val="0"/>
              </a:spcAft>
              <a:buNone/>
              <a:defRPr sz="900" b="0" i="0" u="none" strike="noStrike" cap="none">
                <a:solidFill>
                  <a:schemeClr val="accent1"/>
                </a:solidFill>
                <a:latin typeface="Verdana"/>
                <a:ea typeface="Verdana"/>
                <a:cs typeface="Verdana"/>
                <a:sym typeface="Verdana"/>
              </a:defRPr>
            </a:lvl8pPr>
            <a:lvl9pPr marL="0" marR="0" lvl="8" indent="0" algn="r">
              <a:spcBef>
                <a:spcPts val="0"/>
              </a:spcBef>
              <a:spcAft>
                <a:spcPts val="0"/>
              </a:spcAft>
              <a:buNone/>
              <a:defRPr sz="900" b="0" i="0" u="none" strike="noStrike" cap="none">
                <a:solidFill>
                  <a:schemeClr val="accen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9"/>
        <p:cNvGrpSpPr/>
        <p:nvPr/>
      </p:nvGrpSpPr>
      <p:grpSpPr>
        <a:xfrm>
          <a:off x="0" y="0"/>
          <a:ext cx="0" cy="0"/>
          <a:chOff x="0" y="0"/>
          <a:chExt cx="0" cy="0"/>
        </a:xfrm>
      </p:grpSpPr>
      <p:sp>
        <p:nvSpPr>
          <p:cNvPr id="130" name="Google Shape;130;p17"/>
          <p:cNvSpPr txBox="1">
            <a:spLocks noGrp="1"/>
          </p:cNvSpPr>
          <p:nvPr>
            <p:ph type="title"/>
          </p:nvPr>
        </p:nvSpPr>
        <p:spPr>
          <a:xfrm>
            <a:off x="609599" y="609600"/>
            <a:ext cx="6347714" cy="1320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17"/>
          <p:cNvSpPr txBox="1">
            <a:spLocks noGrp="1"/>
          </p:cNvSpPr>
          <p:nvPr>
            <p:ph type="dt" idx="10"/>
          </p:nvPr>
        </p:nvSpPr>
        <p:spPr>
          <a:xfrm>
            <a:off x="5405438" y="6042025"/>
            <a:ext cx="68421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17"/>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17"/>
          <p:cNvSpPr txBox="1">
            <a:spLocks noGrp="1"/>
          </p:cNvSpPr>
          <p:nvPr>
            <p:ph type="sldNum" idx="12"/>
          </p:nvPr>
        </p:nvSpPr>
        <p:spPr>
          <a:xfrm>
            <a:off x="6445250" y="6042025"/>
            <a:ext cx="512763"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b="0" i="0" u="none" strike="noStrike" cap="none">
                <a:solidFill>
                  <a:schemeClr val="accent1"/>
                </a:solidFill>
                <a:latin typeface="Verdana"/>
                <a:ea typeface="Verdana"/>
                <a:cs typeface="Verdana"/>
                <a:sym typeface="Verdana"/>
              </a:defRPr>
            </a:lvl1pPr>
            <a:lvl2pPr marL="0" marR="0" lvl="1" indent="0" algn="r">
              <a:spcBef>
                <a:spcPts val="0"/>
              </a:spcBef>
              <a:spcAft>
                <a:spcPts val="0"/>
              </a:spcAft>
              <a:buNone/>
              <a:defRPr sz="900" b="0" i="0" u="none" strike="noStrike" cap="none">
                <a:solidFill>
                  <a:schemeClr val="accent1"/>
                </a:solidFill>
                <a:latin typeface="Verdana"/>
                <a:ea typeface="Verdana"/>
                <a:cs typeface="Verdana"/>
                <a:sym typeface="Verdana"/>
              </a:defRPr>
            </a:lvl2pPr>
            <a:lvl3pPr marL="0" marR="0" lvl="2" indent="0" algn="r">
              <a:spcBef>
                <a:spcPts val="0"/>
              </a:spcBef>
              <a:spcAft>
                <a:spcPts val="0"/>
              </a:spcAft>
              <a:buNone/>
              <a:defRPr sz="900" b="0" i="0" u="none" strike="noStrike" cap="none">
                <a:solidFill>
                  <a:schemeClr val="accent1"/>
                </a:solidFill>
                <a:latin typeface="Verdana"/>
                <a:ea typeface="Verdana"/>
                <a:cs typeface="Verdana"/>
                <a:sym typeface="Verdana"/>
              </a:defRPr>
            </a:lvl3pPr>
            <a:lvl4pPr marL="0" marR="0" lvl="3" indent="0" algn="r">
              <a:spcBef>
                <a:spcPts val="0"/>
              </a:spcBef>
              <a:spcAft>
                <a:spcPts val="0"/>
              </a:spcAft>
              <a:buNone/>
              <a:defRPr sz="900" b="0" i="0" u="none" strike="noStrike" cap="none">
                <a:solidFill>
                  <a:schemeClr val="accent1"/>
                </a:solidFill>
                <a:latin typeface="Verdana"/>
                <a:ea typeface="Verdana"/>
                <a:cs typeface="Verdana"/>
                <a:sym typeface="Verdana"/>
              </a:defRPr>
            </a:lvl4pPr>
            <a:lvl5pPr marL="0" marR="0" lvl="4" indent="0" algn="r">
              <a:spcBef>
                <a:spcPts val="0"/>
              </a:spcBef>
              <a:spcAft>
                <a:spcPts val="0"/>
              </a:spcAft>
              <a:buNone/>
              <a:defRPr sz="900" b="0" i="0" u="none" strike="noStrike" cap="none">
                <a:solidFill>
                  <a:schemeClr val="accent1"/>
                </a:solidFill>
                <a:latin typeface="Verdana"/>
                <a:ea typeface="Verdana"/>
                <a:cs typeface="Verdana"/>
                <a:sym typeface="Verdana"/>
              </a:defRPr>
            </a:lvl5pPr>
            <a:lvl6pPr marL="0" marR="0" lvl="5" indent="0" algn="r">
              <a:spcBef>
                <a:spcPts val="0"/>
              </a:spcBef>
              <a:spcAft>
                <a:spcPts val="0"/>
              </a:spcAft>
              <a:buNone/>
              <a:defRPr sz="900" b="0" i="0" u="none" strike="noStrike" cap="none">
                <a:solidFill>
                  <a:schemeClr val="accent1"/>
                </a:solidFill>
                <a:latin typeface="Verdana"/>
                <a:ea typeface="Verdana"/>
                <a:cs typeface="Verdana"/>
                <a:sym typeface="Verdana"/>
              </a:defRPr>
            </a:lvl6pPr>
            <a:lvl7pPr marL="0" marR="0" lvl="6" indent="0" algn="r">
              <a:spcBef>
                <a:spcPts val="0"/>
              </a:spcBef>
              <a:spcAft>
                <a:spcPts val="0"/>
              </a:spcAft>
              <a:buNone/>
              <a:defRPr sz="900" b="0" i="0" u="none" strike="noStrike" cap="none">
                <a:solidFill>
                  <a:schemeClr val="accent1"/>
                </a:solidFill>
                <a:latin typeface="Verdana"/>
                <a:ea typeface="Verdana"/>
                <a:cs typeface="Verdana"/>
                <a:sym typeface="Verdana"/>
              </a:defRPr>
            </a:lvl7pPr>
            <a:lvl8pPr marL="0" marR="0" lvl="7" indent="0" algn="r">
              <a:spcBef>
                <a:spcPts val="0"/>
              </a:spcBef>
              <a:spcAft>
                <a:spcPts val="0"/>
              </a:spcAft>
              <a:buNone/>
              <a:defRPr sz="900" b="0" i="0" u="none" strike="noStrike" cap="none">
                <a:solidFill>
                  <a:schemeClr val="accent1"/>
                </a:solidFill>
                <a:latin typeface="Verdana"/>
                <a:ea typeface="Verdana"/>
                <a:cs typeface="Verdana"/>
                <a:sym typeface="Verdana"/>
              </a:defRPr>
            </a:lvl8pPr>
            <a:lvl9pPr marL="0" marR="0" lvl="8" indent="0" algn="r">
              <a:spcBef>
                <a:spcPts val="0"/>
              </a:spcBef>
              <a:spcAft>
                <a:spcPts val="0"/>
              </a:spcAft>
              <a:buNone/>
              <a:defRPr sz="900" b="0" i="0" u="none" strike="noStrike" cap="none">
                <a:solidFill>
                  <a:schemeClr val="accen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34"/>
        <p:cNvGrpSpPr/>
        <p:nvPr/>
      </p:nvGrpSpPr>
      <p:grpSpPr>
        <a:xfrm>
          <a:off x="0" y="0"/>
          <a:ext cx="0" cy="0"/>
          <a:chOff x="0" y="0"/>
          <a:chExt cx="0" cy="0"/>
        </a:xfrm>
      </p:grpSpPr>
      <p:sp>
        <p:nvSpPr>
          <p:cNvPr id="135" name="Google Shape;135;p18"/>
          <p:cNvSpPr txBox="1">
            <a:spLocks noGrp="1"/>
          </p:cNvSpPr>
          <p:nvPr>
            <p:ph type="title"/>
          </p:nvPr>
        </p:nvSpPr>
        <p:spPr>
          <a:xfrm>
            <a:off x="609600" y="609600"/>
            <a:ext cx="6347714" cy="1320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18"/>
          <p:cNvSpPr txBox="1">
            <a:spLocks noGrp="1"/>
          </p:cNvSpPr>
          <p:nvPr>
            <p:ph type="body" idx="1"/>
          </p:nvPr>
        </p:nvSpPr>
        <p:spPr>
          <a:xfrm>
            <a:off x="609600" y="2160589"/>
            <a:ext cx="3088109" cy="3880772"/>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sz="1800"/>
            </a:lvl1pPr>
            <a:lvl2pPr marL="914400" lvl="1" indent="-309880" algn="l">
              <a:spcBef>
                <a:spcPts val="1000"/>
              </a:spcBef>
              <a:spcAft>
                <a:spcPts val="0"/>
              </a:spcAft>
              <a:buSzPts val="1280"/>
              <a:buChar char="►"/>
              <a:defRPr sz="1600"/>
            </a:lvl2pPr>
            <a:lvl3pPr marL="1371600" lvl="2" indent="-299719" algn="l">
              <a:spcBef>
                <a:spcPts val="1000"/>
              </a:spcBef>
              <a:spcAft>
                <a:spcPts val="0"/>
              </a:spcAft>
              <a:buSzPts val="1120"/>
              <a:buChar char="►"/>
              <a:defRPr sz="1400"/>
            </a:lvl3pPr>
            <a:lvl4pPr marL="1828800" lvl="3" indent="-289560" algn="l">
              <a:spcBef>
                <a:spcPts val="1000"/>
              </a:spcBef>
              <a:spcAft>
                <a:spcPts val="0"/>
              </a:spcAft>
              <a:buSzPts val="960"/>
              <a:buChar char="►"/>
              <a:defRPr sz="1200"/>
            </a:lvl4pPr>
            <a:lvl5pPr marL="2286000" lvl="4" indent="-289560" algn="l">
              <a:spcBef>
                <a:spcPts val="1000"/>
              </a:spcBef>
              <a:spcAft>
                <a:spcPts val="0"/>
              </a:spcAft>
              <a:buSzPts val="960"/>
              <a:buChar char="►"/>
              <a:defRPr sz="1200"/>
            </a:lvl5pPr>
            <a:lvl6pPr marL="2743200" lvl="5" indent="-289560" algn="l">
              <a:spcBef>
                <a:spcPts val="1000"/>
              </a:spcBef>
              <a:spcAft>
                <a:spcPts val="0"/>
              </a:spcAft>
              <a:buSzPts val="960"/>
              <a:buChar char="►"/>
              <a:defRPr sz="1200"/>
            </a:lvl6pPr>
            <a:lvl7pPr marL="3200400" lvl="6" indent="-289560" algn="l">
              <a:spcBef>
                <a:spcPts val="1000"/>
              </a:spcBef>
              <a:spcAft>
                <a:spcPts val="0"/>
              </a:spcAft>
              <a:buSzPts val="960"/>
              <a:buChar char="►"/>
              <a:defRPr sz="1200"/>
            </a:lvl7pPr>
            <a:lvl8pPr marL="3657600" lvl="7" indent="-289559" algn="l">
              <a:spcBef>
                <a:spcPts val="1000"/>
              </a:spcBef>
              <a:spcAft>
                <a:spcPts val="0"/>
              </a:spcAft>
              <a:buSzPts val="960"/>
              <a:buChar char="►"/>
              <a:defRPr sz="1200"/>
            </a:lvl8pPr>
            <a:lvl9pPr marL="4114800" lvl="8" indent="-289559" algn="l">
              <a:spcBef>
                <a:spcPts val="1000"/>
              </a:spcBef>
              <a:spcAft>
                <a:spcPts val="0"/>
              </a:spcAft>
              <a:buSzPts val="960"/>
              <a:buChar char="►"/>
              <a:defRPr sz="1200"/>
            </a:lvl9pPr>
          </a:lstStyle>
          <a:p>
            <a:endParaRPr/>
          </a:p>
        </p:txBody>
      </p:sp>
      <p:sp>
        <p:nvSpPr>
          <p:cNvPr id="137" name="Google Shape;137;p18"/>
          <p:cNvSpPr txBox="1">
            <a:spLocks noGrp="1"/>
          </p:cNvSpPr>
          <p:nvPr>
            <p:ph type="body" idx="2"/>
          </p:nvPr>
        </p:nvSpPr>
        <p:spPr>
          <a:xfrm>
            <a:off x="3869204" y="2160590"/>
            <a:ext cx="3088110" cy="3880773"/>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sz="1800"/>
            </a:lvl1pPr>
            <a:lvl2pPr marL="914400" lvl="1" indent="-309880" algn="l">
              <a:spcBef>
                <a:spcPts val="1000"/>
              </a:spcBef>
              <a:spcAft>
                <a:spcPts val="0"/>
              </a:spcAft>
              <a:buSzPts val="1280"/>
              <a:buChar char="►"/>
              <a:defRPr sz="1600"/>
            </a:lvl2pPr>
            <a:lvl3pPr marL="1371600" lvl="2" indent="-299719" algn="l">
              <a:spcBef>
                <a:spcPts val="1000"/>
              </a:spcBef>
              <a:spcAft>
                <a:spcPts val="0"/>
              </a:spcAft>
              <a:buSzPts val="1120"/>
              <a:buChar char="►"/>
              <a:defRPr sz="1400"/>
            </a:lvl3pPr>
            <a:lvl4pPr marL="1828800" lvl="3" indent="-289560" algn="l">
              <a:spcBef>
                <a:spcPts val="1000"/>
              </a:spcBef>
              <a:spcAft>
                <a:spcPts val="0"/>
              </a:spcAft>
              <a:buSzPts val="960"/>
              <a:buChar char="►"/>
              <a:defRPr sz="1200"/>
            </a:lvl4pPr>
            <a:lvl5pPr marL="2286000" lvl="4" indent="-289560" algn="l">
              <a:spcBef>
                <a:spcPts val="1000"/>
              </a:spcBef>
              <a:spcAft>
                <a:spcPts val="0"/>
              </a:spcAft>
              <a:buSzPts val="960"/>
              <a:buChar char="►"/>
              <a:defRPr sz="1200"/>
            </a:lvl5pPr>
            <a:lvl6pPr marL="2743200" lvl="5" indent="-289560" algn="l">
              <a:spcBef>
                <a:spcPts val="1000"/>
              </a:spcBef>
              <a:spcAft>
                <a:spcPts val="0"/>
              </a:spcAft>
              <a:buSzPts val="960"/>
              <a:buChar char="►"/>
              <a:defRPr sz="1200"/>
            </a:lvl6pPr>
            <a:lvl7pPr marL="3200400" lvl="6" indent="-289560" algn="l">
              <a:spcBef>
                <a:spcPts val="1000"/>
              </a:spcBef>
              <a:spcAft>
                <a:spcPts val="0"/>
              </a:spcAft>
              <a:buSzPts val="960"/>
              <a:buChar char="►"/>
              <a:defRPr sz="1200"/>
            </a:lvl7pPr>
            <a:lvl8pPr marL="3657600" lvl="7" indent="-289559" algn="l">
              <a:spcBef>
                <a:spcPts val="1000"/>
              </a:spcBef>
              <a:spcAft>
                <a:spcPts val="0"/>
              </a:spcAft>
              <a:buSzPts val="960"/>
              <a:buChar char="►"/>
              <a:defRPr sz="1200"/>
            </a:lvl8pPr>
            <a:lvl9pPr marL="4114800" lvl="8" indent="-289559" algn="l">
              <a:spcBef>
                <a:spcPts val="1000"/>
              </a:spcBef>
              <a:spcAft>
                <a:spcPts val="0"/>
              </a:spcAft>
              <a:buSzPts val="960"/>
              <a:buChar char="►"/>
              <a:defRPr sz="1200"/>
            </a:lvl9pPr>
          </a:lstStyle>
          <a:p>
            <a:endParaRPr/>
          </a:p>
        </p:txBody>
      </p:sp>
      <p:sp>
        <p:nvSpPr>
          <p:cNvPr id="138" name="Google Shape;138;p18"/>
          <p:cNvSpPr txBox="1">
            <a:spLocks noGrp="1"/>
          </p:cNvSpPr>
          <p:nvPr>
            <p:ph type="dt" idx="10"/>
          </p:nvPr>
        </p:nvSpPr>
        <p:spPr>
          <a:xfrm>
            <a:off x="5405438" y="6042025"/>
            <a:ext cx="68421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18"/>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18"/>
          <p:cNvSpPr txBox="1">
            <a:spLocks noGrp="1"/>
          </p:cNvSpPr>
          <p:nvPr>
            <p:ph type="sldNum" idx="12"/>
          </p:nvPr>
        </p:nvSpPr>
        <p:spPr>
          <a:xfrm>
            <a:off x="6445250" y="6042025"/>
            <a:ext cx="512763"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b="0" i="0" u="none" strike="noStrike" cap="none">
                <a:solidFill>
                  <a:schemeClr val="accent1"/>
                </a:solidFill>
                <a:latin typeface="Verdana"/>
                <a:ea typeface="Verdana"/>
                <a:cs typeface="Verdana"/>
                <a:sym typeface="Verdana"/>
              </a:defRPr>
            </a:lvl1pPr>
            <a:lvl2pPr marL="0" marR="0" lvl="1" indent="0" algn="r">
              <a:spcBef>
                <a:spcPts val="0"/>
              </a:spcBef>
              <a:spcAft>
                <a:spcPts val="0"/>
              </a:spcAft>
              <a:buNone/>
              <a:defRPr sz="900" b="0" i="0" u="none" strike="noStrike" cap="none">
                <a:solidFill>
                  <a:schemeClr val="accent1"/>
                </a:solidFill>
                <a:latin typeface="Verdana"/>
                <a:ea typeface="Verdana"/>
                <a:cs typeface="Verdana"/>
                <a:sym typeface="Verdana"/>
              </a:defRPr>
            </a:lvl2pPr>
            <a:lvl3pPr marL="0" marR="0" lvl="2" indent="0" algn="r">
              <a:spcBef>
                <a:spcPts val="0"/>
              </a:spcBef>
              <a:spcAft>
                <a:spcPts val="0"/>
              </a:spcAft>
              <a:buNone/>
              <a:defRPr sz="900" b="0" i="0" u="none" strike="noStrike" cap="none">
                <a:solidFill>
                  <a:schemeClr val="accent1"/>
                </a:solidFill>
                <a:latin typeface="Verdana"/>
                <a:ea typeface="Verdana"/>
                <a:cs typeface="Verdana"/>
                <a:sym typeface="Verdana"/>
              </a:defRPr>
            </a:lvl3pPr>
            <a:lvl4pPr marL="0" marR="0" lvl="3" indent="0" algn="r">
              <a:spcBef>
                <a:spcPts val="0"/>
              </a:spcBef>
              <a:spcAft>
                <a:spcPts val="0"/>
              </a:spcAft>
              <a:buNone/>
              <a:defRPr sz="900" b="0" i="0" u="none" strike="noStrike" cap="none">
                <a:solidFill>
                  <a:schemeClr val="accent1"/>
                </a:solidFill>
                <a:latin typeface="Verdana"/>
                <a:ea typeface="Verdana"/>
                <a:cs typeface="Verdana"/>
                <a:sym typeface="Verdana"/>
              </a:defRPr>
            </a:lvl4pPr>
            <a:lvl5pPr marL="0" marR="0" lvl="4" indent="0" algn="r">
              <a:spcBef>
                <a:spcPts val="0"/>
              </a:spcBef>
              <a:spcAft>
                <a:spcPts val="0"/>
              </a:spcAft>
              <a:buNone/>
              <a:defRPr sz="900" b="0" i="0" u="none" strike="noStrike" cap="none">
                <a:solidFill>
                  <a:schemeClr val="accent1"/>
                </a:solidFill>
                <a:latin typeface="Verdana"/>
                <a:ea typeface="Verdana"/>
                <a:cs typeface="Verdana"/>
                <a:sym typeface="Verdana"/>
              </a:defRPr>
            </a:lvl5pPr>
            <a:lvl6pPr marL="0" marR="0" lvl="5" indent="0" algn="r">
              <a:spcBef>
                <a:spcPts val="0"/>
              </a:spcBef>
              <a:spcAft>
                <a:spcPts val="0"/>
              </a:spcAft>
              <a:buNone/>
              <a:defRPr sz="900" b="0" i="0" u="none" strike="noStrike" cap="none">
                <a:solidFill>
                  <a:schemeClr val="accent1"/>
                </a:solidFill>
                <a:latin typeface="Verdana"/>
                <a:ea typeface="Verdana"/>
                <a:cs typeface="Verdana"/>
                <a:sym typeface="Verdana"/>
              </a:defRPr>
            </a:lvl6pPr>
            <a:lvl7pPr marL="0" marR="0" lvl="6" indent="0" algn="r">
              <a:spcBef>
                <a:spcPts val="0"/>
              </a:spcBef>
              <a:spcAft>
                <a:spcPts val="0"/>
              </a:spcAft>
              <a:buNone/>
              <a:defRPr sz="900" b="0" i="0" u="none" strike="noStrike" cap="none">
                <a:solidFill>
                  <a:schemeClr val="accent1"/>
                </a:solidFill>
                <a:latin typeface="Verdana"/>
                <a:ea typeface="Verdana"/>
                <a:cs typeface="Verdana"/>
                <a:sym typeface="Verdana"/>
              </a:defRPr>
            </a:lvl7pPr>
            <a:lvl8pPr marL="0" marR="0" lvl="7" indent="0" algn="r">
              <a:spcBef>
                <a:spcPts val="0"/>
              </a:spcBef>
              <a:spcAft>
                <a:spcPts val="0"/>
              </a:spcAft>
              <a:buNone/>
              <a:defRPr sz="900" b="0" i="0" u="none" strike="noStrike" cap="none">
                <a:solidFill>
                  <a:schemeClr val="accent1"/>
                </a:solidFill>
                <a:latin typeface="Verdana"/>
                <a:ea typeface="Verdana"/>
                <a:cs typeface="Verdana"/>
                <a:sym typeface="Verdana"/>
              </a:defRPr>
            </a:lvl8pPr>
            <a:lvl9pPr marL="0" marR="0" lvl="8" indent="0" algn="r">
              <a:spcBef>
                <a:spcPts val="0"/>
              </a:spcBef>
              <a:spcAft>
                <a:spcPts val="0"/>
              </a:spcAft>
              <a:buNone/>
              <a:defRPr sz="900" b="0" i="0" u="none" strike="noStrike" cap="none">
                <a:solidFill>
                  <a:schemeClr val="accen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1"/>
        <p:cNvGrpSpPr/>
        <p:nvPr/>
      </p:nvGrpSpPr>
      <p:grpSpPr>
        <a:xfrm>
          <a:off x="0" y="0"/>
          <a:ext cx="0" cy="0"/>
          <a:chOff x="0" y="0"/>
          <a:chExt cx="0" cy="0"/>
        </a:xfrm>
      </p:grpSpPr>
      <p:sp>
        <p:nvSpPr>
          <p:cNvPr id="142" name="Google Shape;142;p19"/>
          <p:cNvSpPr txBox="1">
            <a:spLocks noGrp="1"/>
          </p:cNvSpPr>
          <p:nvPr>
            <p:ph type="title"/>
          </p:nvPr>
        </p:nvSpPr>
        <p:spPr>
          <a:xfrm>
            <a:off x="609598" y="2700868"/>
            <a:ext cx="6347715" cy="182658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19"/>
          <p:cNvSpPr txBox="1">
            <a:spLocks noGrp="1"/>
          </p:cNvSpPr>
          <p:nvPr>
            <p:ph type="body" idx="1"/>
          </p:nvPr>
        </p:nvSpPr>
        <p:spPr>
          <a:xfrm>
            <a:off x="609598" y="4527448"/>
            <a:ext cx="6347715" cy="860400"/>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1600"/>
              <a:buNone/>
              <a:defRPr sz="20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44" name="Google Shape;144;p19"/>
          <p:cNvSpPr txBox="1">
            <a:spLocks noGrp="1"/>
          </p:cNvSpPr>
          <p:nvPr>
            <p:ph type="dt" idx="10"/>
          </p:nvPr>
        </p:nvSpPr>
        <p:spPr>
          <a:xfrm>
            <a:off x="5405438" y="6042025"/>
            <a:ext cx="68421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19"/>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19"/>
          <p:cNvSpPr txBox="1">
            <a:spLocks noGrp="1"/>
          </p:cNvSpPr>
          <p:nvPr>
            <p:ph type="sldNum" idx="12"/>
          </p:nvPr>
        </p:nvSpPr>
        <p:spPr>
          <a:xfrm>
            <a:off x="6445250" y="6042025"/>
            <a:ext cx="512763"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b="0" i="0" u="none" strike="noStrike" cap="none">
                <a:solidFill>
                  <a:schemeClr val="accent1"/>
                </a:solidFill>
                <a:latin typeface="Verdana"/>
                <a:ea typeface="Verdana"/>
                <a:cs typeface="Verdana"/>
                <a:sym typeface="Verdana"/>
              </a:defRPr>
            </a:lvl1pPr>
            <a:lvl2pPr marL="0" marR="0" lvl="1" indent="0" algn="r">
              <a:spcBef>
                <a:spcPts val="0"/>
              </a:spcBef>
              <a:spcAft>
                <a:spcPts val="0"/>
              </a:spcAft>
              <a:buNone/>
              <a:defRPr sz="900" b="0" i="0" u="none" strike="noStrike" cap="none">
                <a:solidFill>
                  <a:schemeClr val="accent1"/>
                </a:solidFill>
                <a:latin typeface="Verdana"/>
                <a:ea typeface="Verdana"/>
                <a:cs typeface="Verdana"/>
                <a:sym typeface="Verdana"/>
              </a:defRPr>
            </a:lvl2pPr>
            <a:lvl3pPr marL="0" marR="0" lvl="2" indent="0" algn="r">
              <a:spcBef>
                <a:spcPts val="0"/>
              </a:spcBef>
              <a:spcAft>
                <a:spcPts val="0"/>
              </a:spcAft>
              <a:buNone/>
              <a:defRPr sz="900" b="0" i="0" u="none" strike="noStrike" cap="none">
                <a:solidFill>
                  <a:schemeClr val="accent1"/>
                </a:solidFill>
                <a:latin typeface="Verdana"/>
                <a:ea typeface="Verdana"/>
                <a:cs typeface="Verdana"/>
                <a:sym typeface="Verdana"/>
              </a:defRPr>
            </a:lvl3pPr>
            <a:lvl4pPr marL="0" marR="0" lvl="3" indent="0" algn="r">
              <a:spcBef>
                <a:spcPts val="0"/>
              </a:spcBef>
              <a:spcAft>
                <a:spcPts val="0"/>
              </a:spcAft>
              <a:buNone/>
              <a:defRPr sz="900" b="0" i="0" u="none" strike="noStrike" cap="none">
                <a:solidFill>
                  <a:schemeClr val="accent1"/>
                </a:solidFill>
                <a:latin typeface="Verdana"/>
                <a:ea typeface="Verdana"/>
                <a:cs typeface="Verdana"/>
                <a:sym typeface="Verdana"/>
              </a:defRPr>
            </a:lvl4pPr>
            <a:lvl5pPr marL="0" marR="0" lvl="4" indent="0" algn="r">
              <a:spcBef>
                <a:spcPts val="0"/>
              </a:spcBef>
              <a:spcAft>
                <a:spcPts val="0"/>
              </a:spcAft>
              <a:buNone/>
              <a:defRPr sz="900" b="0" i="0" u="none" strike="noStrike" cap="none">
                <a:solidFill>
                  <a:schemeClr val="accent1"/>
                </a:solidFill>
                <a:latin typeface="Verdana"/>
                <a:ea typeface="Verdana"/>
                <a:cs typeface="Verdana"/>
                <a:sym typeface="Verdana"/>
              </a:defRPr>
            </a:lvl5pPr>
            <a:lvl6pPr marL="0" marR="0" lvl="5" indent="0" algn="r">
              <a:spcBef>
                <a:spcPts val="0"/>
              </a:spcBef>
              <a:spcAft>
                <a:spcPts val="0"/>
              </a:spcAft>
              <a:buNone/>
              <a:defRPr sz="900" b="0" i="0" u="none" strike="noStrike" cap="none">
                <a:solidFill>
                  <a:schemeClr val="accent1"/>
                </a:solidFill>
                <a:latin typeface="Verdana"/>
                <a:ea typeface="Verdana"/>
                <a:cs typeface="Verdana"/>
                <a:sym typeface="Verdana"/>
              </a:defRPr>
            </a:lvl6pPr>
            <a:lvl7pPr marL="0" marR="0" lvl="6" indent="0" algn="r">
              <a:spcBef>
                <a:spcPts val="0"/>
              </a:spcBef>
              <a:spcAft>
                <a:spcPts val="0"/>
              </a:spcAft>
              <a:buNone/>
              <a:defRPr sz="900" b="0" i="0" u="none" strike="noStrike" cap="none">
                <a:solidFill>
                  <a:schemeClr val="accent1"/>
                </a:solidFill>
                <a:latin typeface="Verdana"/>
                <a:ea typeface="Verdana"/>
                <a:cs typeface="Verdana"/>
                <a:sym typeface="Verdana"/>
              </a:defRPr>
            </a:lvl7pPr>
            <a:lvl8pPr marL="0" marR="0" lvl="7" indent="0" algn="r">
              <a:spcBef>
                <a:spcPts val="0"/>
              </a:spcBef>
              <a:spcAft>
                <a:spcPts val="0"/>
              </a:spcAft>
              <a:buNone/>
              <a:defRPr sz="900" b="0" i="0" u="none" strike="noStrike" cap="none">
                <a:solidFill>
                  <a:schemeClr val="accent1"/>
                </a:solidFill>
                <a:latin typeface="Verdana"/>
                <a:ea typeface="Verdana"/>
                <a:cs typeface="Verdana"/>
                <a:sym typeface="Verdana"/>
              </a:defRPr>
            </a:lvl8pPr>
            <a:lvl9pPr marL="0" marR="0" lvl="8" indent="0" algn="r">
              <a:spcBef>
                <a:spcPts val="0"/>
              </a:spcBef>
              <a:spcAft>
                <a:spcPts val="0"/>
              </a:spcAft>
              <a:buNone/>
              <a:defRPr sz="900" b="0" i="0" u="none" strike="noStrike" cap="none">
                <a:solidFill>
                  <a:schemeClr val="accen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47"/>
        <p:cNvGrpSpPr/>
        <p:nvPr/>
      </p:nvGrpSpPr>
      <p:grpSpPr>
        <a:xfrm>
          <a:off x="0" y="0"/>
          <a:ext cx="0" cy="0"/>
          <a:chOff x="0" y="0"/>
          <a:chExt cx="0" cy="0"/>
        </a:xfrm>
      </p:grpSpPr>
      <p:sp>
        <p:nvSpPr>
          <p:cNvPr id="148" name="Google Shape;148;p20"/>
          <p:cNvSpPr txBox="1">
            <a:spLocks noGrp="1"/>
          </p:cNvSpPr>
          <p:nvPr>
            <p:ph type="title"/>
          </p:nvPr>
        </p:nvSpPr>
        <p:spPr>
          <a:xfrm>
            <a:off x="609599" y="609600"/>
            <a:ext cx="6347713" cy="1320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 name="Google Shape;149;p20"/>
          <p:cNvSpPr txBox="1">
            <a:spLocks noGrp="1"/>
          </p:cNvSpPr>
          <p:nvPr>
            <p:ph type="body" idx="1"/>
          </p:nvPr>
        </p:nvSpPr>
        <p:spPr>
          <a:xfrm>
            <a:off x="609599" y="2160983"/>
            <a:ext cx="3090672"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50" name="Google Shape;150;p20"/>
          <p:cNvSpPr txBox="1">
            <a:spLocks noGrp="1"/>
          </p:cNvSpPr>
          <p:nvPr>
            <p:ph type="body" idx="2"/>
          </p:nvPr>
        </p:nvSpPr>
        <p:spPr>
          <a:xfrm>
            <a:off x="609599" y="2737246"/>
            <a:ext cx="3090672" cy="330411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51" name="Google Shape;151;p20"/>
          <p:cNvSpPr txBox="1">
            <a:spLocks noGrp="1"/>
          </p:cNvSpPr>
          <p:nvPr>
            <p:ph type="body" idx="3"/>
          </p:nvPr>
        </p:nvSpPr>
        <p:spPr>
          <a:xfrm>
            <a:off x="3866640" y="2160983"/>
            <a:ext cx="3090672"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52" name="Google Shape;152;p20"/>
          <p:cNvSpPr txBox="1">
            <a:spLocks noGrp="1"/>
          </p:cNvSpPr>
          <p:nvPr>
            <p:ph type="body" idx="4"/>
          </p:nvPr>
        </p:nvSpPr>
        <p:spPr>
          <a:xfrm>
            <a:off x="3866640" y="2737246"/>
            <a:ext cx="3090672" cy="330411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53" name="Google Shape;153;p20"/>
          <p:cNvSpPr txBox="1">
            <a:spLocks noGrp="1"/>
          </p:cNvSpPr>
          <p:nvPr>
            <p:ph type="dt" idx="10"/>
          </p:nvPr>
        </p:nvSpPr>
        <p:spPr>
          <a:xfrm>
            <a:off x="5405438" y="6042025"/>
            <a:ext cx="68421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4" name="Google Shape;154;p20"/>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5" name="Google Shape;155;p20"/>
          <p:cNvSpPr txBox="1">
            <a:spLocks noGrp="1"/>
          </p:cNvSpPr>
          <p:nvPr>
            <p:ph type="sldNum" idx="12"/>
          </p:nvPr>
        </p:nvSpPr>
        <p:spPr>
          <a:xfrm>
            <a:off x="6445250" y="6042025"/>
            <a:ext cx="512763"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b="0" i="0" u="none" strike="noStrike" cap="none">
                <a:solidFill>
                  <a:schemeClr val="accent1"/>
                </a:solidFill>
                <a:latin typeface="Verdana"/>
                <a:ea typeface="Verdana"/>
                <a:cs typeface="Verdana"/>
                <a:sym typeface="Verdana"/>
              </a:defRPr>
            </a:lvl1pPr>
            <a:lvl2pPr marL="0" marR="0" lvl="1" indent="0" algn="r">
              <a:spcBef>
                <a:spcPts val="0"/>
              </a:spcBef>
              <a:spcAft>
                <a:spcPts val="0"/>
              </a:spcAft>
              <a:buNone/>
              <a:defRPr sz="900" b="0" i="0" u="none" strike="noStrike" cap="none">
                <a:solidFill>
                  <a:schemeClr val="accent1"/>
                </a:solidFill>
                <a:latin typeface="Verdana"/>
                <a:ea typeface="Verdana"/>
                <a:cs typeface="Verdana"/>
                <a:sym typeface="Verdana"/>
              </a:defRPr>
            </a:lvl2pPr>
            <a:lvl3pPr marL="0" marR="0" lvl="2" indent="0" algn="r">
              <a:spcBef>
                <a:spcPts val="0"/>
              </a:spcBef>
              <a:spcAft>
                <a:spcPts val="0"/>
              </a:spcAft>
              <a:buNone/>
              <a:defRPr sz="900" b="0" i="0" u="none" strike="noStrike" cap="none">
                <a:solidFill>
                  <a:schemeClr val="accent1"/>
                </a:solidFill>
                <a:latin typeface="Verdana"/>
                <a:ea typeface="Verdana"/>
                <a:cs typeface="Verdana"/>
                <a:sym typeface="Verdana"/>
              </a:defRPr>
            </a:lvl3pPr>
            <a:lvl4pPr marL="0" marR="0" lvl="3" indent="0" algn="r">
              <a:spcBef>
                <a:spcPts val="0"/>
              </a:spcBef>
              <a:spcAft>
                <a:spcPts val="0"/>
              </a:spcAft>
              <a:buNone/>
              <a:defRPr sz="900" b="0" i="0" u="none" strike="noStrike" cap="none">
                <a:solidFill>
                  <a:schemeClr val="accent1"/>
                </a:solidFill>
                <a:latin typeface="Verdana"/>
                <a:ea typeface="Verdana"/>
                <a:cs typeface="Verdana"/>
                <a:sym typeface="Verdana"/>
              </a:defRPr>
            </a:lvl4pPr>
            <a:lvl5pPr marL="0" marR="0" lvl="4" indent="0" algn="r">
              <a:spcBef>
                <a:spcPts val="0"/>
              </a:spcBef>
              <a:spcAft>
                <a:spcPts val="0"/>
              </a:spcAft>
              <a:buNone/>
              <a:defRPr sz="900" b="0" i="0" u="none" strike="noStrike" cap="none">
                <a:solidFill>
                  <a:schemeClr val="accent1"/>
                </a:solidFill>
                <a:latin typeface="Verdana"/>
                <a:ea typeface="Verdana"/>
                <a:cs typeface="Verdana"/>
                <a:sym typeface="Verdana"/>
              </a:defRPr>
            </a:lvl5pPr>
            <a:lvl6pPr marL="0" marR="0" lvl="5" indent="0" algn="r">
              <a:spcBef>
                <a:spcPts val="0"/>
              </a:spcBef>
              <a:spcAft>
                <a:spcPts val="0"/>
              </a:spcAft>
              <a:buNone/>
              <a:defRPr sz="900" b="0" i="0" u="none" strike="noStrike" cap="none">
                <a:solidFill>
                  <a:schemeClr val="accent1"/>
                </a:solidFill>
                <a:latin typeface="Verdana"/>
                <a:ea typeface="Verdana"/>
                <a:cs typeface="Verdana"/>
                <a:sym typeface="Verdana"/>
              </a:defRPr>
            </a:lvl6pPr>
            <a:lvl7pPr marL="0" marR="0" lvl="6" indent="0" algn="r">
              <a:spcBef>
                <a:spcPts val="0"/>
              </a:spcBef>
              <a:spcAft>
                <a:spcPts val="0"/>
              </a:spcAft>
              <a:buNone/>
              <a:defRPr sz="900" b="0" i="0" u="none" strike="noStrike" cap="none">
                <a:solidFill>
                  <a:schemeClr val="accent1"/>
                </a:solidFill>
                <a:latin typeface="Verdana"/>
                <a:ea typeface="Verdana"/>
                <a:cs typeface="Verdana"/>
                <a:sym typeface="Verdana"/>
              </a:defRPr>
            </a:lvl7pPr>
            <a:lvl8pPr marL="0" marR="0" lvl="7" indent="0" algn="r">
              <a:spcBef>
                <a:spcPts val="0"/>
              </a:spcBef>
              <a:spcAft>
                <a:spcPts val="0"/>
              </a:spcAft>
              <a:buNone/>
              <a:defRPr sz="900" b="0" i="0" u="none" strike="noStrike" cap="none">
                <a:solidFill>
                  <a:schemeClr val="accent1"/>
                </a:solidFill>
                <a:latin typeface="Verdana"/>
                <a:ea typeface="Verdana"/>
                <a:cs typeface="Verdana"/>
                <a:sym typeface="Verdana"/>
              </a:defRPr>
            </a:lvl8pPr>
            <a:lvl9pPr marL="0" marR="0" lvl="8" indent="0" algn="r">
              <a:spcBef>
                <a:spcPts val="0"/>
              </a:spcBef>
              <a:spcAft>
                <a:spcPts val="0"/>
              </a:spcAft>
              <a:buNone/>
              <a:defRPr sz="900" b="0" i="0" u="none" strike="noStrike" cap="none">
                <a:solidFill>
                  <a:schemeClr val="accen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60"/>
        <p:cNvGrpSpPr/>
        <p:nvPr/>
      </p:nvGrpSpPr>
      <p:grpSpPr>
        <a:xfrm>
          <a:off x="0" y="0"/>
          <a:ext cx="0" cy="0"/>
          <a:chOff x="0" y="0"/>
          <a:chExt cx="0" cy="0"/>
        </a:xfrm>
      </p:grpSpPr>
      <p:sp>
        <p:nvSpPr>
          <p:cNvPr id="161" name="Google Shape;161;p22"/>
          <p:cNvSpPr txBox="1">
            <a:spLocks noGrp="1"/>
          </p:cNvSpPr>
          <p:nvPr>
            <p:ph type="title"/>
          </p:nvPr>
        </p:nvSpPr>
        <p:spPr>
          <a:xfrm>
            <a:off x="609599" y="1498604"/>
            <a:ext cx="2790182" cy="1278466"/>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SzPts val="1400"/>
              <a:buNone/>
              <a:defRPr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2" name="Google Shape;162;p22"/>
          <p:cNvSpPr txBox="1">
            <a:spLocks noGrp="1"/>
          </p:cNvSpPr>
          <p:nvPr>
            <p:ph type="body" idx="1"/>
          </p:nvPr>
        </p:nvSpPr>
        <p:spPr>
          <a:xfrm>
            <a:off x="3571275" y="514925"/>
            <a:ext cx="3386037" cy="552643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63" name="Google Shape;163;p22"/>
          <p:cNvSpPr txBox="1">
            <a:spLocks noGrp="1"/>
          </p:cNvSpPr>
          <p:nvPr>
            <p:ph type="body" idx="2"/>
          </p:nvPr>
        </p:nvSpPr>
        <p:spPr>
          <a:xfrm>
            <a:off x="609599" y="2777069"/>
            <a:ext cx="2790182" cy="258444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840"/>
              <a:buNone/>
              <a:defRPr sz="1050"/>
            </a:lvl2pPr>
            <a:lvl3pPr marL="1371600" lvl="2" indent="-228600" algn="l">
              <a:spcBef>
                <a:spcPts val="1000"/>
              </a:spcBef>
              <a:spcAft>
                <a:spcPts val="0"/>
              </a:spcAft>
              <a:buSzPts val="720"/>
              <a:buNone/>
              <a:defRPr sz="900"/>
            </a:lvl3pPr>
            <a:lvl4pPr marL="1828800" lvl="3" indent="-228600" algn="l">
              <a:spcBef>
                <a:spcPts val="1000"/>
              </a:spcBef>
              <a:spcAft>
                <a:spcPts val="0"/>
              </a:spcAft>
              <a:buSzPts val="600"/>
              <a:buNone/>
              <a:defRPr sz="750"/>
            </a:lvl4pPr>
            <a:lvl5pPr marL="2286000" lvl="4" indent="-228600" algn="l">
              <a:spcBef>
                <a:spcPts val="1000"/>
              </a:spcBef>
              <a:spcAft>
                <a:spcPts val="0"/>
              </a:spcAft>
              <a:buSzPts val="600"/>
              <a:buNone/>
              <a:defRPr sz="750"/>
            </a:lvl5pPr>
            <a:lvl6pPr marL="2743200" lvl="5" indent="-228600" algn="l">
              <a:spcBef>
                <a:spcPts val="1000"/>
              </a:spcBef>
              <a:spcAft>
                <a:spcPts val="0"/>
              </a:spcAft>
              <a:buSzPts val="600"/>
              <a:buNone/>
              <a:defRPr sz="750"/>
            </a:lvl6pPr>
            <a:lvl7pPr marL="3200400" lvl="6" indent="-228600" algn="l">
              <a:spcBef>
                <a:spcPts val="1000"/>
              </a:spcBef>
              <a:spcAft>
                <a:spcPts val="0"/>
              </a:spcAft>
              <a:buSzPts val="600"/>
              <a:buNone/>
              <a:defRPr sz="750"/>
            </a:lvl7pPr>
            <a:lvl8pPr marL="3657600" lvl="7" indent="-228600" algn="l">
              <a:spcBef>
                <a:spcPts val="1000"/>
              </a:spcBef>
              <a:spcAft>
                <a:spcPts val="0"/>
              </a:spcAft>
              <a:buSzPts val="600"/>
              <a:buNone/>
              <a:defRPr sz="750"/>
            </a:lvl8pPr>
            <a:lvl9pPr marL="4114800" lvl="8" indent="-228600" algn="l">
              <a:spcBef>
                <a:spcPts val="1000"/>
              </a:spcBef>
              <a:spcAft>
                <a:spcPts val="0"/>
              </a:spcAft>
              <a:buSzPts val="600"/>
              <a:buNone/>
              <a:defRPr sz="750"/>
            </a:lvl9pPr>
          </a:lstStyle>
          <a:p>
            <a:endParaRPr/>
          </a:p>
        </p:txBody>
      </p:sp>
      <p:sp>
        <p:nvSpPr>
          <p:cNvPr id="164" name="Google Shape;164;p22"/>
          <p:cNvSpPr txBox="1">
            <a:spLocks noGrp="1"/>
          </p:cNvSpPr>
          <p:nvPr>
            <p:ph type="dt" idx="10"/>
          </p:nvPr>
        </p:nvSpPr>
        <p:spPr>
          <a:xfrm>
            <a:off x="5405438" y="6042025"/>
            <a:ext cx="68421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5" name="Google Shape;165;p22"/>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6" name="Google Shape;166;p22"/>
          <p:cNvSpPr txBox="1">
            <a:spLocks noGrp="1"/>
          </p:cNvSpPr>
          <p:nvPr>
            <p:ph type="sldNum" idx="12"/>
          </p:nvPr>
        </p:nvSpPr>
        <p:spPr>
          <a:xfrm>
            <a:off x="6445250" y="6042025"/>
            <a:ext cx="512763"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b="0" i="0" u="none" strike="noStrike" cap="none">
                <a:solidFill>
                  <a:schemeClr val="accent1"/>
                </a:solidFill>
                <a:latin typeface="Verdana"/>
                <a:ea typeface="Verdana"/>
                <a:cs typeface="Verdana"/>
                <a:sym typeface="Verdana"/>
              </a:defRPr>
            </a:lvl1pPr>
            <a:lvl2pPr marL="0" marR="0" lvl="1" indent="0" algn="r">
              <a:spcBef>
                <a:spcPts val="0"/>
              </a:spcBef>
              <a:spcAft>
                <a:spcPts val="0"/>
              </a:spcAft>
              <a:buNone/>
              <a:defRPr sz="900" b="0" i="0" u="none" strike="noStrike" cap="none">
                <a:solidFill>
                  <a:schemeClr val="accent1"/>
                </a:solidFill>
                <a:latin typeface="Verdana"/>
                <a:ea typeface="Verdana"/>
                <a:cs typeface="Verdana"/>
                <a:sym typeface="Verdana"/>
              </a:defRPr>
            </a:lvl2pPr>
            <a:lvl3pPr marL="0" marR="0" lvl="2" indent="0" algn="r">
              <a:spcBef>
                <a:spcPts val="0"/>
              </a:spcBef>
              <a:spcAft>
                <a:spcPts val="0"/>
              </a:spcAft>
              <a:buNone/>
              <a:defRPr sz="900" b="0" i="0" u="none" strike="noStrike" cap="none">
                <a:solidFill>
                  <a:schemeClr val="accent1"/>
                </a:solidFill>
                <a:latin typeface="Verdana"/>
                <a:ea typeface="Verdana"/>
                <a:cs typeface="Verdana"/>
                <a:sym typeface="Verdana"/>
              </a:defRPr>
            </a:lvl3pPr>
            <a:lvl4pPr marL="0" marR="0" lvl="3" indent="0" algn="r">
              <a:spcBef>
                <a:spcPts val="0"/>
              </a:spcBef>
              <a:spcAft>
                <a:spcPts val="0"/>
              </a:spcAft>
              <a:buNone/>
              <a:defRPr sz="900" b="0" i="0" u="none" strike="noStrike" cap="none">
                <a:solidFill>
                  <a:schemeClr val="accent1"/>
                </a:solidFill>
                <a:latin typeface="Verdana"/>
                <a:ea typeface="Verdana"/>
                <a:cs typeface="Verdana"/>
                <a:sym typeface="Verdana"/>
              </a:defRPr>
            </a:lvl4pPr>
            <a:lvl5pPr marL="0" marR="0" lvl="4" indent="0" algn="r">
              <a:spcBef>
                <a:spcPts val="0"/>
              </a:spcBef>
              <a:spcAft>
                <a:spcPts val="0"/>
              </a:spcAft>
              <a:buNone/>
              <a:defRPr sz="900" b="0" i="0" u="none" strike="noStrike" cap="none">
                <a:solidFill>
                  <a:schemeClr val="accent1"/>
                </a:solidFill>
                <a:latin typeface="Verdana"/>
                <a:ea typeface="Verdana"/>
                <a:cs typeface="Verdana"/>
                <a:sym typeface="Verdana"/>
              </a:defRPr>
            </a:lvl5pPr>
            <a:lvl6pPr marL="0" marR="0" lvl="5" indent="0" algn="r">
              <a:spcBef>
                <a:spcPts val="0"/>
              </a:spcBef>
              <a:spcAft>
                <a:spcPts val="0"/>
              </a:spcAft>
              <a:buNone/>
              <a:defRPr sz="900" b="0" i="0" u="none" strike="noStrike" cap="none">
                <a:solidFill>
                  <a:schemeClr val="accent1"/>
                </a:solidFill>
                <a:latin typeface="Verdana"/>
                <a:ea typeface="Verdana"/>
                <a:cs typeface="Verdana"/>
                <a:sym typeface="Verdana"/>
              </a:defRPr>
            </a:lvl6pPr>
            <a:lvl7pPr marL="0" marR="0" lvl="6" indent="0" algn="r">
              <a:spcBef>
                <a:spcPts val="0"/>
              </a:spcBef>
              <a:spcAft>
                <a:spcPts val="0"/>
              </a:spcAft>
              <a:buNone/>
              <a:defRPr sz="900" b="0" i="0" u="none" strike="noStrike" cap="none">
                <a:solidFill>
                  <a:schemeClr val="accent1"/>
                </a:solidFill>
                <a:latin typeface="Verdana"/>
                <a:ea typeface="Verdana"/>
                <a:cs typeface="Verdana"/>
                <a:sym typeface="Verdana"/>
              </a:defRPr>
            </a:lvl7pPr>
            <a:lvl8pPr marL="0" marR="0" lvl="7" indent="0" algn="r">
              <a:spcBef>
                <a:spcPts val="0"/>
              </a:spcBef>
              <a:spcAft>
                <a:spcPts val="0"/>
              </a:spcAft>
              <a:buNone/>
              <a:defRPr sz="900" b="0" i="0" u="none" strike="noStrike" cap="none">
                <a:solidFill>
                  <a:schemeClr val="accent1"/>
                </a:solidFill>
                <a:latin typeface="Verdana"/>
                <a:ea typeface="Verdana"/>
                <a:cs typeface="Verdana"/>
                <a:sym typeface="Verdana"/>
              </a:defRPr>
            </a:lvl8pPr>
            <a:lvl9pPr marL="0" marR="0" lvl="8" indent="0" algn="r">
              <a:spcBef>
                <a:spcPts val="0"/>
              </a:spcBef>
              <a:spcAft>
                <a:spcPts val="0"/>
              </a:spcAft>
              <a:buNone/>
              <a:defRPr sz="900" b="0" i="0" u="none" strike="noStrike" cap="none">
                <a:solidFill>
                  <a:schemeClr val="accen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67"/>
        <p:cNvGrpSpPr/>
        <p:nvPr/>
      </p:nvGrpSpPr>
      <p:grpSpPr>
        <a:xfrm>
          <a:off x="0" y="0"/>
          <a:ext cx="0" cy="0"/>
          <a:chOff x="0" y="0"/>
          <a:chExt cx="0" cy="0"/>
        </a:xfrm>
      </p:grpSpPr>
      <p:sp>
        <p:nvSpPr>
          <p:cNvPr id="168" name="Google Shape;168;p23"/>
          <p:cNvSpPr txBox="1">
            <a:spLocks noGrp="1"/>
          </p:cNvSpPr>
          <p:nvPr>
            <p:ph type="title"/>
          </p:nvPr>
        </p:nvSpPr>
        <p:spPr>
          <a:xfrm>
            <a:off x="609599" y="4800600"/>
            <a:ext cx="6347714"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SzPts val="1400"/>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9" name="Google Shape;169;p23"/>
          <p:cNvSpPr>
            <a:spLocks noGrp="1"/>
          </p:cNvSpPr>
          <p:nvPr>
            <p:ph type="pic" idx="2"/>
          </p:nvPr>
        </p:nvSpPr>
        <p:spPr>
          <a:xfrm>
            <a:off x="609599" y="609600"/>
            <a:ext cx="6347714" cy="3845718"/>
          </a:xfrm>
          <a:prstGeom prst="rect">
            <a:avLst/>
          </a:prstGeom>
          <a:noFill/>
          <a:ln>
            <a:noFill/>
          </a:ln>
        </p:spPr>
      </p:sp>
      <p:sp>
        <p:nvSpPr>
          <p:cNvPr id="170" name="Google Shape;170;p23"/>
          <p:cNvSpPr txBox="1">
            <a:spLocks noGrp="1"/>
          </p:cNvSpPr>
          <p:nvPr>
            <p:ph type="body" idx="1"/>
          </p:nvPr>
        </p:nvSpPr>
        <p:spPr>
          <a:xfrm>
            <a:off x="609599" y="5367338"/>
            <a:ext cx="6347714" cy="67402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960"/>
              <a:buNone/>
              <a:defRPr sz="12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71" name="Google Shape;171;p23"/>
          <p:cNvSpPr txBox="1">
            <a:spLocks noGrp="1"/>
          </p:cNvSpPr>
          <p:nvPr>
            <p:ph type="dt" idx="10"/>
          </p:nvPr>
        </p:nvSpPr>
        <p:spPr>
          <a:xfrm>
            <a:off x="5405438" y="6042025"/>
            <a:ext cx="68421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2" name="Google Shape;172;p23"/>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3" name="Google Shape;173;p23"/>
          <p:cNvSpPr txBox="1">
            <a:spLocks noGrp="1"/>
          </p:cNvSpPr>
          <p:nvPr>
            <p:ph type="sldNum" idx="12"/>
          </p:nvPr>
        </p:nvSpPr>
        <p:spPr>
          <a:xfrm>
            <a:off x="6445250" y="6042025"/>
            <a:ext cx="512763"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b="0" i="0" u="none" strike="noStrike" cap="none">
                <a:solidFill>
                  <a:schemeClr val="accent1"/>
                </a:solidFill>
                <a:latin typeface="Verdana"/>
                <a:ea typeface="Verdana"/>
                <a:cs typeface="Verdana"/>
                <a:sym typeface="Verdana"/>
              </a:defRPr>
            </a:lvl1pPr>
            <a:lvl2pPr marL="0" marR="0" lvl="1" indent="0" algn="r">
              <a:spcBef>
                <a:spcPts val="0"/>
              </a:spcBef>
              <a:spcAft>
                <a:spcPts val="0"/>
              </a:spcAft>
              <a:buNone/>
              <a:defRPr sz="900" b="0" i="0" u="none" strike="noStrike" cap="none">
                <a:solidFill>
                  <a:schemeClr val="accent1"/>
                </a:solidFill>
                <a:latin typeface="Verdana"/>
                <a:ea typeface="Verdana"/>
                <a:cs typeface="Verdana"/>
                <a:sym typeface="Verdana"/>
              </a:defRPr>
            </a:lvl2pPr>
            <a:lvl3pPr marL="0" marR="0" lvl="2" indent="0" algn="r">
              <a:spcBef>
                <a:spcPts val="0"/>
              </a:spcBef>
              <a:spcAft>
                <a:spcPts val="0"/>
              </a:spcAft>
              <a:buNone/>
              <a:defRPr sz="900" b="0" i="0" u="none" strike="noStrike" cap="none">
                <a:solidFill>
                  <a:schemeClr val="accent1"/>
                </a:solidFill>
                <a:latin typeface="Verdana"/>
                <a:ea typeface="Verdana"/>
                <a:cs typeface="Verdana"/>
                <a:sym typeface="Verdana"/>
              </a:defRPr>
            </a:lvl3pPr>
            <a:lvl4pPr marL="0" marR="0" lvl="3" indent="0" algn="r">
              <a:spcBef>
                <a:spcPts val="0"/>
              </a:spcBef>
              <a:spcAft>
                <a:spcPts val="0"/>
              </a:spcAft>
              <a:buNone/>
              <a:defRPr sz="900" b="0" i="0" u="none" strike="noStrike" cap="none">
                <a:solidFill>
                  <a:schemeClr val="accent1"/>
                </a:solidFill>
                <a:latin typeface="Verdana"/>
                <a:ea typeface="Verdana"/>
                <a:cs typeface="Verdana"/>
                <a:sym typeface="Verdana"/>
              </a:defRPr>
            </a:lvl4pPr>
            <a:lvl5pPr marL="0" marR="0" lvl="4" indent="0" algn="r">
              <a:spcBef>
                <a:spcPts val="0"/>
              </a:spcBef>
              <a:spcAft>
                <a:spcPts val="0"/>
              </a:spcAft>
              <a:buNone/>
              <a:defRPr sz="900" b="0" i="0" u="none" strike="noStrike" cap="none">
                <a:solidFill>
                  <a:schemeClr val="accent1"/>
                </a:solidFill>
                <a:latin typeface="Verdana"/>
                <a:ea typeface="Verdana"/>
                <a:cs typeface="Verdana"/>
                <a:sym typeface="Verdana"/>
              </a:defRPr>
            </a:lvl5pPr>
            <a:lvl6pPr marL="0" marR="0" lvl="5" indent="0" algn="r">
              <a:spcBef>
                <a:spcPts val="0"/>
              </a:spcBef>
              <a:spcAft>
                <a:spcPts val="0"/>
              </a:spcAft>
              <a:buNone/>
              <a:defRPr sz="900" b="0" i="0" u="none" strike="noStrike" cap="none">
                <a:solidFill>
                  <a:schemeClr val="accent1"/>
                </a:solidFill>
                <a:latin typeface="Verdana"/>
                <a:ea typeface="Verdana"/>
                <a:cs typeface="Verdana"/>
                <a:sym typeface="Verdana"/>
              </a:defRPr>
            </a:lvl6pPr>
            <a:lvl7pPr marL="0" marR="0" lvl="6" indent="0" algn="r">
              <a:spcBef>
                <a:spcPts val="0"/>
              </a:spcBef>
              <a:spcAft>
                <a:spcPts val="0"/>
              </a:spcAft>
              <a:buNone/>
              <a:defRPr sz="900" b="0" i="0" u="none" strike="noStrike" cap="none">
                <a:solidFill>
                  <a:schemeClr val="accent1"/>
                </a:solidFill>
                <a:latin typeface="Verdana"/>
                <a:ea typeface="Verdana"/>
                <a:cs typeface="Verdana"/>
                <a:sym typeface="Verdana"/>
              </a:defRPr>
            </a:lvl7pPr>
            <a:lvl8pPr marL="0" marR="0" lvl="7" indent="0" algn="r">
              <a:spcBef>
                <a:spcPts val="0"/>
              </a:spcBef>
              <a:spcAft>
                <a:spcPts val="0"/>
              </a:spcAft>
              <a:buNone/>
              <a:defRPr sz="900" b="0" i="0" u="none" strike="noStrike" cap="none">
                <a:solidFill>
                  <a:schemeClr val="accent1"/>
                </a:solidFill>
                <a:latin typeface="Verdana"/>
                <a:ea typeface="Verdana"/>
                <a:cs typeface="Verdana"/>
                <a:sym typeface="Verdana"/>
              </a:defRPr>
            </a:lvl8pPr>
            <a:lvl9pPr marL="0" marR="0" lvl="8" indent="0" algn="r">
              <a:spcBef>
                <a:spcPts val="0"/>
              </a:spcBef>
              <a:spcAft>
                <a:spcPts val="0"/>
              </a:spcAft>
              <a:buNone/>
              <a:defRPr sz="900" b="0" i="0" u="none" strike="noStrike" cap="none">
                <a:solidFill>
                  <a:schemeClr val="accen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4"/>
        <p:cNvGrpSpPr/>
        <p:nvPr/>
      </p:nvGrpSpPr>
      <p:grpSpPr>
        <a:xfrm>
          <a:off x="0" y="0"/>
          <a:ext cx="0" cy="0"/>
          <a:chOff x="0" y="0"/>
          <a:chExt cx="0" cy="0"/>
        </a:xfrm>
      </p:grpSpPr>
      <p:grpSp>
        <p:nvGrpSpPr>
          <p:cNvPr id="85" name="Google Shape;85;p13"/>
          <p:cNvGrpSpPr/>
          <p:nvPr/>
        </p:nvGrpSpPr>
        <p:grpSpPr>
          <a:xfrm>
            <a:off x="-7938" y="-7938"/>
            <a:ext cx="9169401" cy="6873876"/>
            <a:chOff x="-8467" y="-8468"/>
            <a:chExt cx="9169805" cy="6874935"/>
          </a:xfrm>
        </p:grpSpPr>
        <p:sp>
          <p:nvSpPr>
            <p:cNvPr id="86" name="Google Shape;86;p13"/>
            <p:cNvSpPr/>
            <p:nvPr/>
          </p:nvSpPr>
          <p:spPr>
            <a:xfrm>
              <a:off x="-8467" y="4013290"/>
              <a:ext cx="457221" cy="2853177"/>
            </a:xfrm>
            <a:custGeom>
              <a:avLst/>
              <a:gdLst/>
              <a:ahLst/>
              <a:cxnLst/>
              <a:rect l="l" t="t" r="r" b="b"/>
              <a:pathLst>
                <a:path w="457200" h="2853267" extrusionOk="0">
                  <a:moveTo>
                    <a:pt x="0" y="0"/>
                  </a:moveTo>
                  <a:lnTo>
                    <a:pt x="457200" y="2853267"/>
                  </a:lnTo>
                  <a:lnTo>
                    <a:pt x="0" y="2844800"/>
                  </a:lnTo>
                  <a:cubicBezTo>
                    <a:pt x="2822" y="1905000"/>
                    <a:pt x="5645" y="965200"/>
                    <a:pt x="0" y="0"/>
                  </a:cubicBezTo>
                  <a:close/>
                </a:path>
              </a:pathLst>
            </a:custGeom>
            <a:solidFill>
              <a:schemeClr val="accent1">
                <a:alpha val="84705"/>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7" name="Google Shape;87;p13"/>
            <p:cNvCxnSpPr/>
            <p:nvPr/>
          </p:nvCxnSpPr>
          <p:spPr>
            <a:xfrm rot="10800000" flipH="1">
              <a:off x="5130497" y="4175239"/>
              <a:ext cx="4022902" cy="2683288"/>
            </a:xfrm>
            <a:prstGeom prst="straightConnector1">
              <a:avLst/>
            </a:prstGeom>
            <a:noFill/>
            <a:ln w="9525" cap="flat" cmpd="sng">
              <a:solidFill>
                <a:srgbClr val="D8D8D8"/>
              </a:solidFill>
              <a:prstDash val="solid"/>
              <a:round/>
              <a:headEnd type="none" w="sm" len="sm"/>
              <a:tailEnd type="none" w="sm" len="sm"/>
            </a:ln>
          </p:spPr>
        </p:cxnSp>
        <p:cxnSp>
          <p:nvCxnSpPr>
            <p:cNvPr id="88" name="Google Shape;88;p13"/>
            <p:cNvCxnSpPr/>
            <p:nvPr/>
          </p:nvCxnSpPr>
          <p:spPr>
            <a:xfrm>
              <a:off x="7041932" y="-529"/>
              <a:ext cx="1219254" cy="6859057"/>
            </a:xfrm>
            <a:prstGeom prst="straightConnector1">
              <a:avLst/>
            </a:prstGeom>
            <a:noFill/>
            <a:ln w="9525" cap="flat" cmpd="sng">
              <a:solidFill>
                <a:srgbClr val="BFBFBF"/>
              </a:solidFill>
              <a:prstDash val="solid"/>
              <a:round/>
              <a:headEnd type="none" w="sm" len="sm"/>
              <a:tailEnd type="none" w="sm" len="sm"/>
            </a:ln>
          </p:spPr>
        </p:cxnSp>
        <p:sp>
          <p:nvSpPr>
            <p:cNvPr id="89" name="Google Shape;89;p13"/>
            <p:cNvSpPr/>
            <p:nvPr/>
          </p:nvSpPr>
          <p:spPr>
            <a:xfrm>
              <a:off x="6891113" y="-529"/>
              <a:ext cx="2270225" cy="6866996"/>
            </a:xfrm>
            <a:custGeom>
              <a:avLst/>
              <a:gdLst/>
              <a:ahLst/>
              <a:cxnLst/>
              <a:rect l="l" t="t" r="r" b="b"/>
              <a:pathLst>
                <a:path w="2269442" h="6866466" extrusionOk="0">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29803"/>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3"/>
            <p:cNvSpPr/>
            <p:nvPr/>
          </p:nvSpPr>
          <p:spPr>
            <a:xfrm>
              <a:off x="7205452" y="-8468"/>
              <a:ext cx="1947948" cy="6866996"/>
            </a:xfrm>
            <a:custGeom>
              <a:avLst/>
              <a:gdLst/>
              <a:ahLst/>
              <a:cxnLst/>
              <a:rect l="l" t="t" r="r" b="b"/>
              <a:pathLst>
                <a:path w="1948147" h="6866467" extrusionOk="0">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3"/>
            <p:cNvSpPr/>
            <p:nvPr/>
          </p:nvSpPr>
          <p:spPr>
            <a:xfrm>
              <a:off x="6638689" y="3919613"/>
              <a:ext cx="2513124" cy="2938915"/>
            </a:xfrm>
            <a:custGeom>
              <a:avLst/>
              <a:gdLst/>
              <a:ahLst/>
              <a:cxnLst/>
              <a:rect l="l" t="t" r="r" b="b"/>
              <a:pathLst>
                <a:path w="3259667" h="3810000" extrusionOk="0">
                  <a:moveTo>
                    <a:pt x="0" y="3810000"/>
                  </a:moveTo>
                  <a:lnTo>
                    <a:pt x="3251200" y="0"/>
                  </a:lnTo>
                  <a:cubicBezTo>
                    <a:pt x="3254022" y="1270000"/>
                    <a:pt x="3256845" y="2540000"/>
                    <a:pt x="3259667" y="3810000"/>
                  </a:cubicBezTo>
                  <a:lnTo>
                    <a:pt x="0" y="3810000"/>
                  </a:lnTo>
                  <a:close/>
                </a:path>
              </a:pathLst>
            </a:custGeom>
            <a:solidFill>
              <a:schemeClr val="accent2">
                <a:alpha val="71764"/>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3"/>
            <p:cNvSpPr/>
            <p:nvPr/>
          </p:nvSpPr>
          <p:spPr>
            <a:xfrm>
              <a:off x="7010180" y="-8468"/>
              <a:ext cx="2143219" cy="6866996"/>
            </a:xfrm>
            <a:custGeom>
              <a:avLst/>
              <a:gdLst/>
              <a:ahLst/>
              <a:cxnLst/>
              <a:rect l="l" t="t" r="r" b="b"/>
              <a:pathLst>
                <a:path w="2853267" h="6866467" extrusionOk="0">
                  <a:moveTo>
                    <a:pt x="0" y="0"/>
                  </a:moveTo>
                  <a:lnTo>
                    <a:pt x="2472267" y="6866467"/>
                  </a:lnTo>
                  <a:lnTo>
                    <a:pt x="2853267" y="6858000"/>
                  </a:lnTo>
                  <a:lnTo>
                    <a:pt x="2853267" y="0"/>
                  </a:lnTo>
                  <a:lnTo>
                    <a:pt x="0" y="0"/>
                  </a:lnTo>
                  <a:close/>
                </a:path>
              </a:pathLst>
            </a:custGeom>
            <a:solidFill>
              <a:srgbClr val="3F7818">
                <a:alpha val="69803"/>
              </a:srgbClr>
            </a:solidFill>
            <a:ln>
              <a:noFill/>
            </a:ln>
          </p:spPr>
          <p:txBody>
            <a:bodyPr/>
            <a:lstStyle/>
            <a:p>
              <a:endParaRPr lang="en-US"/>
            </a:p>
          </p:txBody>
        </p:sp>
        <p:sp>
          <p:nvSpPr>
            <p:cNvPr id="93" name="Google Shape;93;p13"/>
            <p:cNvSpPr/>
            <p:nvPr/>
          </p:nvSpPr>
          <p:spPr>
            <a:xfrm>
              <a:off x="8296112" y="-8468"/>
              <a:ext cx="857288" cy="6866996"/>
            </a:xfrm>
            <a:custGeom>
              <a:avLst/>
              <a:gdLst/>
              <a:ahLst/>
              <a:cxnLst/>
              <a:rect l="l" t="t" r="r" b="b"/>
              <a:pathLst>
                <a:path w="1286933" h="6866467" extrusionOk="0">
                  <a:moveTo>
                    <a:pt x="1016000" y="0"/>
                  </a:moveTo>
                  <a:lnTo>
                    <a:pt x="0" y="6866467"/>
                  </a:lnTo>
                  <a:lnTo>
                    <a:pt x="1286933" y="6866467"/>
                  </a:lnTo>
                  <a:cubicBezTo>
                    <a:pt x="1284111" y="4577645"/>
                    <a:pt x="1281288" y="2288822"/>
                    <a:pt x="1278466" y="0"/>
                  </a:cubicBezTo>
                  <a:lnTo>
                    <a:pt x="1016000" y="0"/>
                  </a:lnTo>
                  <a:close/>
                </a:path>
              </a:pathLst>
            </a:custGeom>
            <a:solidFill>
              <a:srgbClr val="BFE471">
                <a:alpha val="6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3"/>
            <p:cNvSpPr/>
            <p:nvPr/>
          </p:nvSpPr>
          <p:spPr>
            <a:xfrm>
              <a:off x="8077027" y="-8468"/>
              <a:ext cx="1066847" cy="6866996"/>
            </a:xfrm>
            <a:custGeom>
              <a:avLst/>
              <a:gdLst/>
              <a:ahLst/>
              <a:cxnLst/>
              <a:rect l="l" t="t" r="r" b="b"/>
              <a:pathLst>
                <a:path w="1270244" h="6866467" extrusionOk="0">
                  <a:moveTo>
                    <a:pt x="0" y="0"/>
                  </a:moveTo>
                  <a:lnTo>
                    <a:pt x="1117600" y="6866467"/>
                  </a:lnTo>
                  <a:lnTo>
                    <a:pt x="1270000" y="6866467"/>
                  </a:lnTo>
                  <a:cubicBezTo>
                    <a:pt x="1272822" y="4574822"/>
                    <a:pt x="1250245" y="2291645"/>
                    <a:pt x="1253067" y="0"/>
                  </a:cubicBezTo>
                  <a:lnTo>
                    <a:pt x="0" y="0"/>
                  </a:lnTo>
                  <a:close/>
                </a:path>
              </a:pathLst>
            </a:custGeom>
            <a:solidFill>
              <a:schemeClr val="accent1">
                <a:alpha val="64705"/>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3"/>
            <p:cNvSpPr/>
            <p:nvPr/>
          </p:nvSpPr>
          <p:spPr>
            <a:xfrm>
              <a:off x="8059564" y="4894488"/>
              <a:ext cx="1095423" cy="1964040"/>
            </a:xfrm>
            <a:custGeom>
              <a:avLst/>
              <a:gdLst/>
              <a:ahLst/>
              <a:cxnLst/>
              <a:rect l="l" t="t" r="r" b="b"/>
              <a:pathLst>
                <a:path w="1820333" h="3268133" extrusionOk="0">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96;p13"/>
          <p:cNvSpPr txBox="1">
            <a:spLocks noGrp="1"/>
          </p:cNvSpPr>
          <p:nvPr>
            <p:ph type="title"/>
          </p:nvPr>
        </p:nvSpPr>
        <p:spPr>
          <a:xfrm>
            <a:off x="609600" y="609600"/>
            <a:ext cx="6348413" cy="13208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2pPr>
            <a:lvl3pPr marR="0" lvl="2"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3pPr>
            <a:lvl4pPr marR="0" lvl="3"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4pPr>
            <a:lvl5pPr marR="0" lvl="4"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97" name="Google Shape;97;p13"/>
          <p:cNvSpPr txBox="1">
            <a:spLocks noGrp="1"/>
          </p:cNvSpPr>
          <p:nvPr>
            <p:ph type="body" idx="1"/>
          </p:nvPr>
        </p:nvSpPr>
        <p:spPr>
          <a:xfrm>
            <a:off x="609600" y="2160588"/>
            <a:ext cx="6348413" cy="3881437"/>
          </a:xfrm>
          <a:prstGeom prst="rect">
            <a:avLst/>
          </a:prstGeom>
          <a:noFill/>
          <a:ln>
            <a:noFill/>
          </a:ln>
        </p:spPr>
        <p:txBody>
          <a:bodyPr spcFirstLastPara="1" wrap="square" lIns="91425" tIns="45700" rIns="91425" bIns="45700" anchor="t" anchorCtr="0">
            <a:no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404040"/>
                </a:solidFill>
                <a:latin typeface="Trebuchet MS"/>
                <a:ea typeface="Trebuchet MS"/>
                <a:cs typeface="Trebuchet MS"/>
                <a:sym typeface="Trebuchet MS"/>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404040"/>
                </a:solidFill>
                <a:latin typeface="Trebuchet MS"/>
                <a:ea typeface="Trebuchet MS"/>
                <a:cs typeface="Trebuchet MS"/>
                <a:sym typeface="Trebuchet MS"/>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404040"/>
                </a:solidFill>
                <a:latin typeface="Trebuchet MS"/>
                <a:ea typeface="Trebuchet MS"/>
                <a:cs typeface="Trebuchet MS"/>
                <a:sym typeface="Trebuchet MS"/>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404040"/>
                </a:solidFill>
                <a:latin typeface="Trebuchet MS"/>
                <a:ea typeface="Trebuchet MS"/>
                <a:cs typeface="Trebuchet MS"/>
                <a:sym typeface="Trebuchet MS"/>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404040"/>
                </a:solidFill>
                <a:latin typeface="Trebuchet MS"/>
                <a:ea typeface="Trebuchet MS"/>
                <a:cs typeface="Trebuchet MS"/>
                <a:sym typeface="Trebuchet MS"/>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98" name="Google Shape;98;p13"/>
          <p:cNvSpPr txBox="1">
            <a:spLocks noGrp="1"/>
          </p:cNvSpPr>
          <p:nvPr>
            <p:ph type="dt" idx="10"/>
          </p:nvPr>
        </p:nvSpPr>
        <p:spPr>
          <a:xfrm>
            <a:off x="5405438" y="6042025"/>
            <a:ext cx="684212"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888888"/>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99" name="Google Shape;99;p13"/>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100" name="Google Shape;100;p13"/>
          <p:cNvSpPr txBox="1">
            <a:spLocks noGrp="1"/>
          </p:cNvSpPr>
          <p:nvPr>
            <p:ph type="sldNum" idx="12"/>
          </p:nvPr>
        </p:nvSpPr>
        <p:spPr>
          <a:xfrm>
            <a:off x="6445250" y="6042025"/>
            <a:ext cx="512763"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900" b="0" i="0" u="none" strike="noStrike" cap="none">
                <a:solidFill>
                  <a:schemeClr val="accent1"/>
                </a:solidFill>
                <a:latin typeface="Verdana"/>
                <a:ea typeface="Verdana"/>
                <a:cs typeface="Verdana"/>
                <a:sym typeface="Verdana"/>
              </a:defRPr>
            </a:lvl1pPr>
            <a:lvl2pPr marL="0" marR="0" lvl="1" indent="0" algn="r" rtl="0">
              <a:spcBef>
                <a:spcPts val="0"/>
              </a:spcBef>
              <a:spcAft>
                <a:spcPts val="0"/>
              </a:spcAft>
              <a:buNone/>
              <a:defRPr sz="900" b="0" i="0" u="none" strike="noStrike" cap="none">
                <a:solidFill>
                  <a:schemeClr val="accent1"/>
                </a:solidFill>
                <a:latin typeface="Verdana"/>
                <a:ea typeface="Verdana"/>
                <a:cs typeface="Verdana"/>
                <a:sym typeface="Verdana"/>
              </a:defRPr>
            </a:lvl2pPr>
            <a:lvl3pPr marL="0" marR="0" lvl="2" indent="0" algn="r" rtl="0">
              <a:spcBef>
                <a:spcPts val="0"/>
              </a:spcBef>
              <a:spcAft>
                <a:spcPts val="0"/>
              </a:spcAft>
              <a:buNone/>
              <a:defRPr sz="900" b="0" i="0" u="none" strike="noStrike" cap="none">
                <a:solidFill>
                  <a:schemeClr val="accent1"/>
                </a:solidFill>
                <a:latin typeface="Verdana"/>
                <a:ea typeface="Verdana"/>
                <a:cs typeface="Verdana"/>
                <a:sym typeface="Verdana"/>
              </a:defRPr>
            </a:lvl3pPr>
            <a:lvl4pPr marL="0" marR="0" lvl="3" indent="0" algn="r" rtl="0">
              <a:spcBef>
                <a:spcPts val="0"/>
              </a:spcBef>
              <a:spcAft>
                <a:spcPts val="0"/>
              </a:spcAft>
              <a:buNone/>
              <a:defRPr sz="900" b="0" i="0" u="none" strike="noStrike" cap="none">
                <a:solidFill>
                  <a:schemeClr val="accent1"/>
                </a:solidFill>
                <a:latin typeface="Verdana"/>
                <a:ea typeface="Verdana"/>
                <a:cs typeface="Verdana"/>
                <a:sym typeface="Verdana"/>
              </a:defRPr>
            </a:lvl4pPr>
            <a:lvl5pPr marL="0" marR="0" lvl="4" indent="0" algn="r" rtl="0">
              <a:spcBef>
                <a:spcPts val="0"/>
              </a:spcBef>
              <a:spcAft>
                <a:spcPts val="0"/>
              </a:spcAft>
              <a:buNone/>
              <a:defRPr sz="900" b="0" i="0" u="none" strike="noStrike" cap="none">
                <a:solidFill>
                  <a:schemeClr val="accent1"/>
                </a:solidFill>
                <a:latin typeface="Verdana"/>
                <a:ea typeface="Verdana"/>
                <a:cs typeface="Verdana"/>
                <a:sym typeface="Verdana"/>
              </a:defRPr>
            </a:lvl5pPr>
            <a:lvl6pPr marL="0" marR="0" lvl="5" indent="0" algn="r" rtl="0">
              <a:spcBef>
                <a:spcPts val="0"/>
              </a:spcBef>
              <a:spcAft>
                <a:spcPts val="0"/>
              </a:spcAft>
              <a:buNone/>
              <a:defRPr sz="900" b="0" i="0" u="none" strike="noStrike" cap="none">
                <a:solidFill>
                  <a:schemeClr val="accent1"/>
                </a:solidFill>
                <a:latin typeface="Verdana"/>
                <a:ea typeface="Verdana"/>
                <a:cs typeface="Verdana"/>
                <a:sym typeface="Verdana"/>
              </a:defRPr>
            </a:lvl6pPr>
            <a:lvl7pPr marL="0" marR="0" lvl="6" indent="0" algn="r" rtl="0">
              <a:spcBef>
                <a:spcPts val="0"/>
              </a:spcBef>
              <a:spcAft>
                <a:spcPts val="0"/>
              </a:spcAft>
              <a:buNone/>
              <a:defRPr sz="900" b="0" i="0" u="none" strike="noStrike" cap="none">
                <a:solidFill>
                  <a:schemeClr val="accent1"/>
                </a:solidFill>
                <a:latin typeface="Verdana"/>
                <a:ea typeface="Verdana"/>
                <a:cs typeface="Verdana"/>
                <a:sym typeface="Verdana"/>
              </a:defRPr>
            </a:lvl7pPr>
            <a:lvl8pPr marL="0" marR="0" lvl="7" indent="0" algn="r" rtl="0">
              <a:spcBef>
                <a:spcPts val="0"/>
              </a:spcBef>
              <a:spcAft>
                <a:spcPts val="0"/>
              </a:spcAft>
              <a:buNone/>
              <a:defRPr sz="900" b="0" i="0" u="none" strike="noStrike" cap="none">
                <a:solidFill>
                  <a:schemeClr val="accent1"/>
                </a:solidFill>
                <a:latin typeface="Verdana"/>
                <a:ea typeface="Verdana"/>
                <a:cs typeface="Verdana"/>
                <a:sym typeface="Verdana"/>
              </a:defRPr>
            </a:lvl8pPr>
            <a:lvl9pPr marL="0" marR="0" lvl="8" indent="0" algn="r" rtl="0">
              <a:spcBef>
                <a:spcPts val="0"/>
              </a:spcBef>
              <a:spcAft>
                <a:spcPts val="0"/>
              </a:spcAft>
              <a:buNone/>
              <a:defRPr sz="900" b="0" i="0" u="none" strike="noStrike" cap="none">
                <a:solidFill>
                  <a:schemeClr val="accen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8"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29.xml"/><Relationship Id="rId3" Type="http://schemas.openxmlformats.org/officeDocument/2006/relationships/slide" Target="slide3.xml"/><Relationship Id="rId7" Type="http://schemas.openxmlformats.org/officeDocument/2006/relationships/slide" Target="slide21.xml"/><Relationship Id="rId12" Type="http://schemas.openxmlformats.org/officeDocument/2006/relationships/slide" Target="slide23.xml"/><Relationship Id="rId17" Type="http://schemas.openxmlformats.org/officeDocument/2006/relationships/slide" Target="slide31.xml"/><Relationship Id="rId2" Type="http://schemas.openxmlformats.org/officeDocument/2006/relationships/notesSlide" Target="../notesSlides/notesSlide2.xml"/><Relationship Id="rId16" Type="http://schemas.openxmlformats.org/officeDocument/2006/relationships/slide" Target="slide25.xml"/><Relationship Id="rId1" Type="http://schemas.openxmlformats.org/officeDocument/2006/relationships/slideLayout" Target="../slideLayouts/slideLayout2.xml"/><Relationship Id="rId6" Type="http://schemas.openxmlformats.org/officeDocument/2006/relationships/slide" Target="slide9.xml"/><Relationship Id="rId11" Type="http://schemas.openxmlformats.org/officeDocument/2006/relationships/slide" Target="slide17.xml"/><Relationship Id="rId5" Type="http://schemas.openxmlformats.org/officeDocument/2006/relationships/slide" Target="slide7.xml"/><Relationship Id="rId15" Type="http://schemas.openxmlformats.org/officeDocument/2006/relationships/slide" Target="slide19.xml"/><Relationship Id="rId10" Type="http://schemas.openxmlformats.org/officeDocument/2006/relationships/slide" Target="slide11.xml"/><Relationship Id="rId4" Type="http://schemas.openxmlformats.org/officeDocument/2006/relationships/slide" Target="slide5.xml"/><Relationship Id="rId9" Type="http://schemas.openxmlformats.org/officeDocument/2006/relationships/slide" Target="slide27.xml"/><Relationship Id="rId14" Type="http://schemas.openxmlformats.org/officeDocument/2006/relationships/slide" Target="slide13.xml"/></Relationships>
</file>

<file path=ppt/slides/_rels/slide2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76"/>
        <p:cNvGrpSpPr/>
        <p:nvPr/>
      </p:nvGrpSpPr>
      <p:grpSpPr>
        <a:xfrm>
          <a:off x="0" y="0"/>
          <a:ext cx="0" cy="0"/>
          <a:chOff x="0" y="0"/>
          <a:chExt cx="0" cy="0"/>
        </a:xfrm>
      </p:grpSpPr>
      <p:sp>
        <p:nvSpPr>
          <p:cNvPr id="277" name="Google Shape;277;p35"/>
          <p:cNvSpPr txBox="1">
            <a:spLocks noGrp="1"/>
          </p:cNvSpPr>
          <p:nvPr>
            <p:ph type="ctrTitle"/>
          </p:nvPr>
        </p:nvSpPr>
        <p:spPr>
          <a:xfrm>
            <a:off x="1295400" y="2057400"/>
            <a:ext cx="5826125" cy="26035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sz="8000" b="1">
                <a:solidFill>
                  <a:srgbClr val="F98832"/>
                </a:solidFill>
                <a:latin typeface="Federo"/>
                <a:ea typeface="Federo"/>
                <a:cs typeface="Federo"/>
                <a:sym typeface="Federo"/>
              </a:rPr>
              <a:t>¡</a:t>
            </a:r>
            <a:r>
              <a:rPr lang="en-US" sz="8000" b="1" err="1">
                <a:solidFill>
                  <a:srgbClr val="F98832"/>
                </a:solidFill>
                <a:latin typeface="Federo"/>
                <a:ea typeface="Federo"/>
                <a:cs typeface="Federo"/>
                <a:sym typeface="Federo"/>
              </a:rPr>
              <a:t>Juguemos</a:t>
            </a:r>
            <a:r>
              <a:rPr lang="en-US" sz="8000" b="1">
                <a:solidFill>
                  <a:srgbClr val="F98832"/>
                </a:solidFill>
                <a:latin typeface="Federo"/>
                <a:ea typeface="Federo"/>
                <a:cs typeface="Federo"/>
                <a:sym typeface="Federo"/>
              </a:rPr>
              <a:t> Jeopardy!</a:t>
            </a:r>
            <a:endParaRPr lang="en-US">
              <a:solidFill>
                <a:srgbClr val="F9883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44"/>
          <p:cNvSpPr txBox="1">
            <a:spLocks noGrp="1"/>
          </p:cNvSpPr>
          <p:nvPr>
            <p:ph type="title"/>
          </p:nvPr>
        </p:nvSpPr>
        <p:spPr>
          <a:xfrm>
            <a:off x="0" y="87300"/>
            <a:ext cx="7315200" cy="1258888"/>
          </a:xfrm>
          <a:prstGeom prst="rect">
            <a:avLst/>
          </a:prstGeom>
          <a:noFill/>
          <a:ln>
            <a:noFill/>
          </a:ln>
        </p:spPr>
        <p:txBody>
          <a:bodyPr spcFirstLastPara="1" wrap="square" lIns="91425" tIns="45700" rIns="91425" bIns="45700" anchor="t" anchorCtr="0">
            <a:noAutofit/>
          </a:bodyPr>
          <a:lstStyle/>
          <a:p>
            <a:pPr lvl="0" algn="ctr"/>
            <a:r>
              <a:rPr lang="en-US" sz="4000" b="1" dirty="0">
                <a:solidFill>
                  <a:srgbClr val="F98832"/>
                </a:solidFill>
              </a:rPr>
              <a:t>Respuesta </a:t>
            </a:r>
            <a:r>
              <a:rPr lang="en-US" sz="4000" b="1" dirty="0" err="1">
                <a:solidFill>
                  <a:srgbClr val="F98832"/>
                </a:solidFill>
              </a:rPr>
              <a:t>por</a:t>
            </a:r>
            <a:r>
              <a:rPr lang="en-US" sz="4000" b="1" dirty="0">
                <a:solidFill>
                  <a:srgbClr val="F98832"/>
                </a:solidFill>
              </a:rPr>
              <a:t> $100 </a:t>
            </a:r>
            <a:br>
              <a:rPr lang="en-US" sz="4000" b="1" dirty="0">
                <a:solidFill>
                  <a:srgbClr val="F98832"/>
                </a:solidFill>
              </a:rPr>
            </a:br>
            <a:r>
              <a:rPr lang="es-ES" sz="4000" b="1" dirty="0">
                <a:solidFill>
                  <a:srgbClr val="F98832"/>
                </a:solidFill>
              </a:rPr>
              <a:t>Tácticas de la industria</a:t>
            </a:r>
            <a:endParaRPr sz="4000" dirty="0">
              <a:solidFill>
                <a:srgbClr val="F98832"/>
              </a:solidFill>
            </a:endParaRPr>
          </a:p>
        </p:txBody>
      </p:sp>
      <p:sp>
        <p:nvSpPr>
          <p:cNvPr id="369" name="Google Shape;369;p44"/>
          <p:cNvSpPr txBox="1"/>
          <p:nvPr/>
        </p:nvSpPr>
        <p:spPr>
          <a:xfrm>
            <a:off x="202525" y="1573642"/>
            <a:ext cx="2915700" cy="707846"/>
          </a:xfrm>
          <a:prstGeom prst="rect">
            <a:avLst/>
          </a:prstGeom>
          <a:noFill/>
          <a:ln>
            <a:noFill/>
          </a:ln>
        </p:spPr>
        <p:txBody>
          <a:bodyPr spcFirstLastPara="1" wrap="square" lIns="91425" tIns="45700" rIns="91425" bIns="45700" anchor="t" anchorCtr="0">
            <a:spAutoFit/>
          </a:bodyPr>
          <a:lstStyle/>
          <a:p>
            <a:pPr lvl="2">
              <a:buClr>
                <a:schemeClr val="dk1"/>
              </a:buClr>
              <a:buSzPts val="4400"/>
            </a:pPr>
            <a:r>
              <a:rPr lang="en-US" sz="4000" b="1" u="sng">
                <a:solidFill>
                  <a:schemeClr val="dk1"/>
                </a:solidFill>
                <a:latin typeface="Times New Roman"/>
                <a:ea typeface="Times New Roman"/>
                <a:cs typeface="Times New Roman"/>
                <a:sym typeface="Times New Roman"/>
              </a:rPr>
              <a:t>¡Verdadero!</a:t>
            </a:r>
            <a:r>
              <a:rPr lang="en-US" sz="4000" b="1">
                <a:solidFill>
                  <a:schemeClr val="dk1"/>
                </a:solidFill>
                <a:latin typeface="Times New Roman"/>
                <a:ea typeface="Times New Roman"/>
                <a:cs typeface="Times New Roman"/>
                <a:sym typeface="Times New Roman"/>
              </a:rPr>
              <a:t> </a:t>
            </a:r>
            <a:endParaRPr sz="4000" b="0" i="0" strike="noStrike" cap="none">
              <a:solidFill>
                <a:schemeClr val="dk1"/>
              </a:solidFill>
              <a:latin typeface="Times New Roman"/>
              <a:ea typeface="Times New Roman"/>
              <a:cs typeface="Times New Roman"/>
              <a:sym typeface="Times New Roman"/>
            </a:endParaRPr>
          </a:p>
        </p:txBody>
      </p:sp>
      <p:sp>
        <p:nvSpPr>
          <p:cNvPr id="370" name="Google Shape;370;p44">
            <a:hlinkClick r:id="rId3" action="ppaction://hlinksldjump"/>
          </p:cNvPr>
          <p:cNvSpPr/>
          <p:nvPr/>
        </p:nvSpPr>
        <p:spPr>
          <a:xfrm>
            <a:off x="609600" y="5791200"/>
            <a:ext cx="609600" cy="661988"/>
          </a:xfrm>
          <a:custGeom>
            <a:avLst/>
            <a:gdLst/>
            <a:ahLst/>
            <a:cxnLst/>
            <a:rect l="l" t="t" r="r" b="b"/>
            <a:pathLst>
              <a:path w="120000" h="120000" extrusionOk="0">
                <a:moveTo>
                  <a:pt x="0" y="0"/>
                </a:moveTo>
                <a:lnTo>
                  <a:pt x="120000" y="0"/>
                </a:lnTo>
                <a:lnTo>
                  <a:pt x="120000" y="120000"/>
                </a:lnTo>
                <a:lnTo>
                  <a:pt x="0" y="120000"/>
                </a:lnTo>
                <a:close/>
                <a:moveTo>
                  <a:pt x="60000" y="18561"/>
                </a:moveTo>
                <a:lnTo>
                  <a:pt x="15000" y="60000"/>
                </a:lnTo>
                <a:lnTo>
                  <a:pt x="26250" y="60000"/>
                </a:lnTo>
                <a:lnTo>
                  <a:pt x="26250" y="101439"/>
                </a:lnTo>
                <a:lnTo>
                  <a:pt x="93750" y="101439"/>
                </a:lnTo>
                <a:lnTo>
                  <a:pt x="93750" y="60000"/>
                </a:lnTo>
                <a:lnTo>
                  <a:pt x="105000" y="60000"/>
                </a:lnTo>
                <a:lnTo>
                  <a:pt x="88125" y="44460"/>
                </a:lnTo>
                <a:lnTo>
                  <a:pt x="88125" y="23741"/>
                </a:lnTo>
                <a:lnTo>
                  <a:pt x="76875" y="23741"/>
                </a:lnTo>
                <a:lnTo>
                  <a:pt x="76875" y="34101"/>
                </a:lnTo>
                <a:close/>
              </a:path>
              <a:path w="120000" h="120000" fill="darkenLess" extrusionOk="0">
                <a:moveTo>
                  <a:pt x="88125" y="44460"/>
                </a:moveTo>
                <a:lnTo>
                  <a:pt x="88125" y="23741"/>
                </a:lnTo>
                <a:lnTo>
                  <a:pt x="76875" y="23741"/>
                </a:lnTo>
                <a:lnTo>
                  <a:pt x="76875" y="34101"/>
                </a:lnTo>
                <a:close/>
                <a:moveTo>
                  <a:pt x="26250" y="60000"/>
                </a:moveTo>
                <a:lnTo>
                  <a:pt x="26250" y="101439"/>
                </a:lnTo>
                <a:lnTo>
                  <a:pt x="54375" y="101439"/>
                </a:lnTo>
                <a:lnTo>
                  <a:pt x="54375" y="80719"/>
                </a:lnTo>
                <a:lnTo>
                  <a:pt x="65625" y="80719"/>
                </a:lnTo>
                <a:lnTo>
                  <a:pt x="65625" y="101439"/>
                </a:lnTo>
                <a:lnTo>
                  <a:pt x="93750" y="101439"/>
                </a:lnTo>
                <a:lnTo>
                  <a:pt x="93750" y="60000"/>
                </a:lnTo>
                <a:close/>
              </a:path>
              <a:path w="120000" h="120000" fill="darken" extrusionOk="0">
                <a:moveTo>
                  <a:pt x="60000" y="18561"/>
                </a:moveTo>
                <a:lnTo>
                  <a:pt x="15000" y="60000"/>
                </a:lnTo>
                <a:lnTo>
                  <a:pt x="105000" y="60000"/>
                </a:lnTo>
                <a:close/>
                <a:moveTo>
                  <a:pt x="54375" y="80719"/>
                </a:moveTo>
                <a:lnTo>
                  <a:pt x="65625" y="80719"/>
                </a:lnTo>
                <a:lnTo>
                  <a:pt x="65625" y="101439"/>
                </a:lnTo>
                <a:lnTo>
                  <a:pt x="54375" y="101439"/>
                </a:lnTo>
                <a:close/>
              </a:path>
              <a:path w="120000" h="120000" fill="none" extrusionOk="0">
                <a:moveTo>
                  <a:pt x="60000" y="18561"/>
                </a:moveTo>
                <a:lnTo>
                  <a:pt x="76875" y="34101"/>
                </a:lnTo>
                <a:lnTo>
                  <a:pt x="76875" y="23741"/>
                </a:lnTo>
                <a:lnTo>
                  <a:pt x="88125" y="23741"/>
                </a:lnTo>
                <a:lnTo>
                  <a:pt x="88125" y="44460"/>
                </a:lnTo>
                <a:lnTo>
                  <a:pt x="105000" y="60000"/>
                </a:lnTo>
                <a:lnTo>
                  <a:pt x="93750" y="60000"/>
                </a:lnTo>
                <a:lnTo>
                  <a:pt x="93750" y="101439"/>
                </a:lnTo>
                <a:lnTo>
                  <a:pt x="26250" y="101439"/>
                </a:lnTo>
                <a:lnTo>
                  <a:pt x="26250" y="60000"/>
                </a:lnTo>
                <a:lnTo>
                  <a:pt x="15000" y="60000"/>
                </a:lnTo>
                <a:close/>
                <a:moveTo>
                  <a:pt x="76875" y="34101"/>
                </a:moveTo>
                <a:lnTo>
                  <a:pt x="88125" y="44460"/>
                </a:lnTo>
                <a:moveTo>
                  <a:pt x="93750" y="60000"/>
                </a:moveTo>
                <a:lnTo>
                  <a:pt x="26250" y="60000"/>
                </a:lnTo>
                <a:moveTo>
                  <a:pt x="54375" y="101439"/>
                </a:moveTo>
                <a:lnTo>
                  <a:pt x="54375" y="80719"/>
                </a:lnTo>
                <a:lnTo>
                  <a:pt x="65625" y="80719"/>
                </a:lnTo>
                <a:lnTo>
                  <a:pt x="65625" y="101439"/>
                </a:lnTo>
              </a:path>
              <a:path w="120000" h="120000" fill="none" extrusionOk="0">
                <a:moveTo>
                  <a:pt x="0" y="0"/>
                </a:moveTo>
                <a:lnTo>
                  <a:pt x="120000" y="0"/>
                </a:lnTo>
                <a:lnTo>
                  <a:pt x="120000" y="120000"/>
                </a:lnTo>
                <a:lnTo>
                  <a:pt x="0" y="120000"/>
                </a:lnTo>
                <a:close/>
              </a:path>
            </a:pathLst>
          </a:custGeom>
          <a:solidFill>
            <a:schemeClr val="hlink"/>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404040"/>
              </a:buClr>
              <a:buSzPts val="1800"/>
              <a:buFont typeface="Noto Sans Symbols"/>
              <a:buNone/>
            </a:pPr>
            <a:endParaRPr sz="1800" b="0" i="0" u="none" strike="noStrike" cap="none">
              <a:solidFill>
                <a:schemeClr val="dk1"/>
              </a:solidFill>
              <a:latin typeface="Verdana"/>
              <a:ea typeface="Verdana"/>
              <a:cs typeface="Verdana"/>
              <a:sym typeface="Verdana"/>
            </a:endParaRPr>
          </a:p>
        </p:txBody>
      </p:sp>
      <p:pic>
        <p:nvPicPr>
          <p:cNvPr id="371" name="Google Shape;371;p44"/>
          <p:cNvPicPr preferRelativeResize="0"/>
          <p:nvPr/>
        </p:nvPicPr>
        <p:blipFill>
          <a:blip r:embed="rId4">
            <a:alphaModFix/>
          </a:blip>
          <a:stretch>
            <a:fillRect/>
          </a:stretch>
        </p:blipFill>
        <p:spPr>
          <a:xfrm>
            <a:off x="202525" y="2499000"/>
            <a:ext cx="2915700" cy="2915700"/>
          </a:xfrm>
          <a:prstGeom prst="rect">
            <a:avLst/>
          </a:prstGeom>
          <a:noFill/>
          <a:ln>
            <a:noFill/>
          </a:ln>
        </p:spPr>
      </p:pic>
      <p:pic>
        <p:nvPicPr>
          <p:cNvPr id="372" name="Google Shape;372;p44"/>
          <p:cNvPicPr preferRelativeResize="0"/>
          <p:nvPr/>
        </p:nvPicPr>
        <p:blipFill>
          <a:blip r:embed="rId5">
            <a:alphaModFix/>
          </a:blip>
          <a:stretch>
            <a:fillRect/>
          </a:stretch>
        </p:blipFill>
        <p:spPr>
          <a:xfrm>
            <a:off x="3430600" y="4599000"/>
            <a:ext cx="2133600" cy="2133600"/>
          </a:xfrm>
          <a:prstGeom prst="rect">
            <a:avLst/>
          </a:prstGeom>
          <a:noFill/>
          <a:ln>
            <a:noFill/>
          </a:ln>
        </p:spPr>
      </p:pic>
      <p:pic>
        <p:nvPicPr>
          <p:cNvPr id="373" name="Google Shape;373;p44"/>
          <p:cNvPicPr preferRelativeResize="0"/>
          <p:nvPr/>
        </p:nvPicPr>
        <p:blipFill rotWithShape="1">
          <a:blip r:embed="rId6">
            <a:alphaModFix/>
          </a:blip>
          <a:srcRect t="26492"/>
          <a:stretch/>
        </p:blipFill>
        <p:spPr>
          <a:xfrm>
            <a:off x="3197125" y="1759451"/>
            <a:ext cx="3952876" cy="25423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68"/>
                                        </p:tgtEl>
                                        <p:attrNameLst>
                                          <p:attrName>style.visibility</p:attrName>
                                        </p:attrNameLst>
                                      </p:cBhvr>
                                      <p:to>
                                        <p:strVal val="visible"/>
                                      </p:to>
                                    </p:set>
                                    <p:anim calcmode="lin" valueType="num">
                                      <p:cBhvr additive="base">
                                        <p:cTn id="7" dur="500"/>
                                        <p:tgtEl>
                                          <p:spTgt spid="368"/>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69"/>
                                        </p:tgtEl>
                                        <p:attrNameLst>
                                          <p:attrName>style.visibility</p:attrName>
                                        </p:attrNameLst>
                                      </p:cBhvr>
                                      <p:to>
                                        <p:strVal val="visible"/>
                                      </p:to>
                                    </p:set>
                                    <p:animEffect transition="in" filter="fade">
                                      <p:cBhvr>
                                        <p:cTn id="11" dur="1230"/>
                                        <p:tgtEl>
                                          <p:spTgt spid="3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45"/>
          <p:cNvSpPr txBox="1">
            <a:spLocks noGrp="1"/>
          </p:cNvSpPr>
          <p:nvPr>
            <p:ph type="title"/>
          </p:nvPr>
        </p:nvSpPr>
        <p:spPr>
          <a:xfrm>
            <a:off x="349250" y="265125"/>
            <a:ext cx="6825000" cy="1320900"/>
          </a:xfrm>
          <a:prstGeom prst="rect">
            <a:avLst/>
          </a:prstGeom>
          <a:noFill/>
          <a:ln>
            <a:noFill/>
          </a:ln>
        </p:spPr>
        <p:txBody>
          <a:bodyPr spcFirstLastPara="1" wrap="square" lIns="91425" tIns="45700" rIns="91425" bIns="45700" anchor="t" anchorCtr="0">
            <a:noAutofit/>
          </a:bodyPr>
          <a:lstStyle/>
          <a:p>
            <a:pPr lvl="0" algn="ctr"/>
            <a:r>
              <a:rPr lang="es-ES" sz="4000" b="1" dirty="0">
                <a:solidFill>
                  <a:srgbClr val="F98832"/>
                </a:solidFill>
              </a:rPr>
              <a:t>Pregunta por </a:t>
            </a:r>
            <a:r>
              <a:rPr lang="en-US" sz="4000" b="1" dirty="0">
                <a:solidFill>
                  <a:srgbClr val="F98832"/>
                </a:solidFill>
              </a:rPr>
              <a:t>$200</a:t>
            </a:r>
            <a:r>
              <a:rPr lang="es-ES" sz="4000" b="1" dirty="0">
                <a:solidFill>
                  <a:srgbClr val="F98832"/>
                </a:solidFill>
              </a:rPr>
              <a:t> </a:t>
            </a:r>
            <a:br>
              <a:rPr lang="es-ES" sz="4000" b="1" dirty="0">
                <a:solidFill>
                  <a:srgbClr val="F98832"/>
                </a:solidFill>
              </a:rPr>
            </a:br>
            <a:r>
              <a:rPr lang="es-ES" sz="4000" b="1" dirty="0">
                <a:solidFill>
                  <a:srgbClr val="F98832"/>
                </a:solidFill>
              </a:rPr>
              <a:t>Tácticas de la industria</a:t>
            </a:r>
            <a:endParaRPr sz="4000" dirty="0">
              <a:solidFill>
                <a:srgbClr val="F98832"/>
              </a:solidFill>
            </a:endParaRPr>
          </a:p>
        </p:txBody>
      </p:sp>
      <p:sp>
        <p:nvSpPr>
          <p:cNvPr id="381" name="Google Shape;381;p45"/>
          <p:cNvSpPr txBox="1"/>
          <p:nvPr/>
        </p:nvSpPr>
        <p:spPr>
          <a:xfrm>
            <a:off x="349250" y="1586025"/>
            <a:ext cx="6891600" cy="4739719"/>
          </a:xfrm>
          <a:prstGeom prst="rect">
            <a:avLst/>
          </a:prstGeom>
          <a:noFill/>
          <a:ln>
            <a:noFill/>
          </a:ln>
        </p:spPr>
        <p:txBody>
          <a:bodyPr spcFirstLastPara="1" wrap="square" lIns="91425" tIns="45700" rIns="91425" bIns="45700" anchor="t" anchorCtr="0">
            <a:spAutoFit/>
          </a:bodyPr>
          <a:lstStyle/>
          <a:p>
            <a:pPr marL="914400" marR="0" lvl="2" indent="0" algn="ctr" rtl="0">
              <a:spcBef>
                <a:spcPts val="0"/>
              </a:spcBef>
              <a:spcAft>
                <a:spcPts val="0"/>
              </a:spcAft>
              <a:buNone/>
            </a:pPr>
            <a:endParaRPr dirty="0"/>
          </a:p>
          <a:p>
            <a:pPr marL="342900" lvl="0" indent="-342900" algn="ctr"/>
            <a:r>
              <a:rPr lang="es-ES" sz="3200" b="1" dirty="0">
                <a:solidFill>
                  <a:schemeClr val="dk1"/>
                </a:solidFill>
                <a:latin typeface="Times New Roman"/>
                <a:ea typeface="Times New Roman"/>
                <a:cs typeface="Times New Roman"/>
                <a:sym typeface="Times New Roman"/>
              </a:rPr>
              <a:t>¿Cuánto dinero gasta la industria del tabaco cada día en marketing en los Estados Unidos?</a:t>
            </a:r>
            <a:endParaRPr sz="3200" b="1" dirty="0">
              <a:solidFill>
                <a:schemeClr val="dk1"/>
              </a:solidFill>
              <a:latin typeface="Times New Roman"/>
              <a:ea typeface="Times New Roman"/>
              <a:cs typeface="Times New Roman"/>
              <a:sym typeface="Times New Roman"/>
            </a:endParaRPr>
          </a:p>
          <a:p>
            <a:pPr marL="971550" lvl="0" indent="-514350" algn="l" rtl="0">
              <a:lnSpc>
                <a:spcPct val="150000"/>
              </a:lnSpc>
              <a:spcBef>
                <a:spcPts val="0"/>
              </a:spcBef>
              <a:spcAft>
                <a:spcPts val="0"/>
              </a:spcAft>
              <a:buClr>
                <a:schemeClr val="dk1"/>
              </a:buClr>
              <a:buSzPts val="3200"/>
              <a:buFont typeface="Times New Roman"/>
              <a:buAutoNum type="alphaUcParenR"/>
            </a:pPr>
            <a:r>
              <a:rPr lang="en-US" sz="3200" b="1" dirty="0">
                <a:solidFill>
                  <a:schemeClr val="dk1"/>
                </a:solidFill>
                <a:latin typeface="Times New Roman"/>
                <a:ea typeface="Times New Roman"/>
                <a:cs typeface="Times New Roman"/>
                <a:sym typeface="Times New Roman"/>
              </a:rPr>
              <a:t>$750,000</a:t>
            </a:r>
          </a:p>
          <a:p>
            <a:pPr marL="971550" lvl="0" indent="-514350" algn="l" rtl="0">
              <a:lnSpc>
                <a:spcPct val="150000"/>
              </a:lnSpc>
              <a:spcBef>
                <a:spcPts val="0"/>
              </a:spcBef>
              <a:spcAft>
                <a:spcPts val="0"/>
              </a:spcAft>
              <a:buClr>
                <a:schemeClr val="dk1"/>
              </a:buClr>
              <a:buSzPts val="3200"/>
              <a:buFont typeface="Times New Roman"/>
              <a:buAutoNum type="alphaUcParenR"/>
            </a:pPr>
            <a:r>
              <a:rPr lang="en-US" sz="3200" b="1" dirty="0">
                <a:solidFill>
                  <a:schemeClr val="dk1"/>
                </a:solidFill>
                <a:latin typeface="Times New Roman"/>
                <a:ea typeface="Times New Roman"/>
                <a:cs typeface="Times New Roman"/>
                <a:sym typeface="Times New Roman"/>
              </a:rPr>
              <a:t>$3.5 </a:t>
            </a:r>
            <a:r>
              <a:rPr lang="en-US" sz="3200" b="1" dirty="0" err="1">
                <a:solidFill>
                  <a:schemeClr val="dk1"/>
                </a:solidFill>
                <a:latin typeface="Times New Roman"/>
                <a:ea typeface="Times New Roman"/>
                <a:cs typeface="Times New Roman"/>
                <a:sym typeface="Times New Roman"/>
              </a:rPr>
              <a:t>Millones</a:t>
            </a:r>
            <a:endParaRPr sz="3200" b="1" dirty="0">
              <a:solidFill>
                <a:schemeClr val="dk1"/>
              </a:solidFill>
              <a:latin typeface="Times New Roman"/>
              <a:ea typeface="Times New Roman"/>
              <a:cs typeface="Times New Roman"/>
              <a:sym typeface="Times New Roman"/>
            </a:endParaRPr>
          </a:p>
          <a:p>
            <a:pPr marL="971550" lvl="0" indent="-514350" algn="l" rtl="0">
              <a:lnSpc>
                <a:spcPct val="150000"/>
              </a:lnSpc>
              <a:spcBef>
                <a:spcPts val="0"/>
              </a:spcBef>
              <a:spcAft>
                <a:spcPts val="0"/>
              </a:spcAft>
              <a:buClr>
                <a:schemeClr val="dk1"/>
              </a:buClr>
              <a:buSzPts val="3200"/>
              <a:buFont typeface="Times New Roman"/>
              <a:buAutoNum type="alphaUcParenR"/>
            </a:pPr>
            <a:r>
              <a:rPr lang="en-US" sz="3200" b="1" dirty="0">
                <a:solidFill>
                  <a:schemeClr val="dk1"/>
                </a:solidFill>
                <a:latin typeface="Times New Roman"/>
                <a:ea typeface="Times New Roman"/>
                <a:cs typeface="Times New Roman"/>
                <a:sym typeface="Times New Roman"/>
              </a:rPr>
              <a:t>$10 </a:t>
            </a:r>
            <a:r>
              <a:rPr lang="en-US" sz="3200" b="1" dirty="0" err="1">
                <a:solidFill>
                  <a:schemeClr val="dk1"/>
                </a:solidFill>
                <a:latin typeface="Times New Roman"/>
                <a:ea typeface="Times New Roman"/>
                <a:cs typeface="Times New Roman"/>
                <a:sym typeface="Times New Roman"/>
              </a:rPr>
              <a:t>Millones</a:t>
            </a:r>
            <a:endParaRPr sz="3200" dirty="0">
              <a:solidFill>
                <a:schemeClr val="dk1"/>
              </a:solidFill>
            </a:endParaRPr>
          </a:p>
          <a:p>
            <a:pPr marL="971550" lvl="0" indent="-514350" algn="l" rtl="0">
              <a:lnSpc>
                <a:spcPct val="150000"/>
              </a:lnSpc>
              <a:spcBef>
                <a:spcPts val="0"/>
              </a:spcBef>
              <a:spcAft>
                <a:spcPts val="0"/>
              </a:spcAft>
              <a:buClr>
                <a:schemeClr val="dk1"/>
              </a:buClr>
              <a:buSzPts val="3200"/>
              <a:buFont typeface="Times New Roman"/>
              <a:buAutoNum type="alphaUcParenR"/>
            </a:pPr>
            <a:r>
              <a:rPr lang="en-US" sz="3200" b="1" dirty="0">
                <a:solidFill>
                  <a:schemeClr val="dk1"/>
                </a:solidFill>
                <a:latin typeface="Times New Roman"/>
                <a:ea typeface="Times New Roman"/>
                <a:cs typeface="Times New Roman"/>
                <a:sym typeface="Times New Roman"/>
              </a:rPr>
              <a:t>$23.5 </a:t>
            </a:r>
            <a:r>
              <a:rPr lang="en-US" sz="3200" b="1" dirty="0" err="1">
                <a:solidFill>
                  <a:schemeClr val="dk1"/>
                </a:solidFill>
                <a:latin typeface="Times New Roman"/>
                <a:ea typeface="Times New Roman"/>
                <a:cs typeface="Times New Roman"/>
                <a:sym typeface="Times New Roman"/>
              </a:rPr>
              <a:t>Millones</a:t>
            </a:r>
            <a:endParaRPr sz="3200" b="1" dirty="0">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79"/>
                                        </p:tgtEl>
                                        <p:attrNameLst>
                                          <p:attrName>style.visibility</p:attrName>
                                        </p:attrNameLst>
                                      </p:cBhvr>
                                      <p:to>
                                        <p:strVal val="visible"/>
                                      </p:to>
                                    </p:set>
                                    <p:anim calcmode="lin" valueType="num">
                                      <p:cBhvr additive="base">
                                        <p:cTn id="7" dur="500"/>
                                        <p:tgtEl>
                                          <p:spTgt spid="379"/>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81"/>
                                        </p:tgtEl>
                                        <p:attrNameLst>
                                          <p:attrName>style.visibility</p:attrName>
                                        </p:attrNameLst>
                                      </p:cBhvr>
                                      <p:to>
                                        <p:strVal val="visible"/>
                                      </p:to>
                                    </p:set>
                                    <p:anim calcmode="lin" valueType="num">
                                      <p:cBhvr additive="base">
                                        <p:cTn id="11" dur="500"/>
                                        <p:tgtEl>
                                          <p:spTgt spid="381"/>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46"/>
          <p:cNvSpPr txBox="1">
            <a:spLocks noGrp="1"/>
          </p:cNvSpPr>
          <p:nvPr>
            <p:ph type="title"/>
          </p:nvPr>
        </p:nvSpPr>
        <p:spPr>
          <a:xfrm>
            <a:off x="0" y="466725"/>
            <a:ext cx="7086600" cy="1258888"/>
          </a:xfrm>
          <a:prstGeom prst="rect">
            <a:avLst/>
          </a:prstGeom>
          <a:noFill/>
          <a:ln>
            <a:noFill/>
          </a:ln>
        </p:spPr>
        <p:txBody>
          <a:bodyPr spcFirstLastPara="1" wrap="square" lIns="91425" tIns="45700" rIns="91425" bIns="45700" anchor="t" anchorCtr="0">
            <a:noAutofit/>
          </a:bodyPr>
          <a:lstStyle/>
          <a:p>
            <a:pPr lvl="0" algn="ctr"/>
            <a:r>
              <a:rPr lang="en-US" sz="4000" b="1" dirty="0">
                <a:solidFill>
                  <a:srgbClr val="F98832"/>
                </a:solidFill>
              </a:rPr>
              <a:t>Respuesta </a:t>
            </a:r>
            <a:r>
              <a:rPr lang="en-US" sz="4000" b="1" dirty="0" err="1">
                <a:solidFill>
                  <a:srgbClr val="F98832"/>
                </a:solidFill>
              </a:rPr>
              <a:t>por</a:t>
            </a:r>
            <a:r>
              <a:rPr lang="en-US" sz="4000" b="1" dirty="0">
                <a:solidFill>
                  <a:srgbClr val="F98832"/>
                </a:solidFill>
              </a:rPr>
              <a:t> $200 </a:t>
            </a:r>
            <a:br>
              <a:rPr lang="en-US" sz="4000" b="1" dirty="0">
                <a:solidFill>
                  <a:srgbClr val="F98832"/>
                </a:solidFill>
              </a:rPr>
            </a:br>
            <a:r>
              <a:rPr lang="en-US" sz="4000" b="1" dirty="0">
                <a:solidFill>
                  <a:srgbClr val="F98832"/>
                </a:solidFill>
              </a:rPr>
              <a:t> </a:t>
            </a:r>
            <a:r>
              <a:rPr lang="es-ES" sz="4000" b="1" dirty="0">
                <a:solidFill>
                  <a:srgbClr val="F98832"/>
                </a:solidFill>
              </a:rPr>
              <a:t>Tácticas de la industria</a:t>
            </a:r>
            <a:endParaRPr sz="4000" dirty="0">
              <a:solidFill>
                <a:srgbClr val="F98832"/>
              </a:solidFill>
            </a:endParaRPr>
          </a:p>
        </p:txBody>
      </p:sp>
      <p:sp>
        <p:nvSpPr>
          <p:cNvPr id="388" name="Google Shape;388;p46"/>
          <p:cNvSpPr txBox="1"/>
          <p:nvPr/>
        </p:nvSpPr>
        <p:spPr>
          <a:xfrm>
            <a:off x="596900" y="2133600"/>
            <a:ext cx="6477000" cy="5238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800"/>
              <a:buFont typeface="Noto Sans Symbols"/>
              <a:buNone/>
            </a:pPr>
            <a:r>
              <a:rPr lang="en-US" sz="1800" b="0" i="0" u="none" strike="noStrike" cap="none">
                <a:solidFill>
                  <a:schemeClr val="dk1"/>
                </a:solidFill>
                <a:latin typeface="Verdana"/>
                <a:ea typeface="Verdana"/>
                <a:cs typeface="Verdana"/>
                <a:sym typeface="Verdana"/>
              </a:rPr>
              <a:t> </a:t>
            </a:r>
            <a:endParaRPr sz="2800" b="1" i="0" u="none" strike="noStrike" cap="none">
              <a:solidFill>
                <a:schemeClr val="dk1"/>
              </a:solidFill>
              <a:latin typeface="Times New Roman"/>
              <a:ea typeface="Times New Roman"/>
              <a:cs typeface="Times New Roman"/>
              <a:sym typeface="Times New Roman"/>
            </a:endParaRPr>
          </a:p>
        </p:txBody>
      </p:sp>
      <p:sp>
        <p:nvSpPr>
          <p:cNvPr id="389" name="Google Shape;389;p46">
            <a:hlinkClick r:id="rId3" action="ppaction://hlinksldjump"/>
          </p:cNvPr>
          <p:cNvSpPr/>
          <p:nvPr/>
        </p:nvSpPr>
        <p:spPr>
          <a:xfrm>
            <a:off x="609600" y="5791200"/>
            <a:ext cx="609600" cy="661988"/>
          </a:xfrm>
          <a:custGeom>
            <a:avLst/>
            <a:gdLst/>
            <a:ahLst/>
            <a:cxnLst/>
            <a:rect l="l" t="t" r="r" b="b"/>
            <a:pathLst>
              <a:path w="120000" h="120000" extrusionOk="0">
                <a:moveTo>
                  <a:pt x="0" y="0"/>
                </a:moveTo>
                <a:lnTo>
                  <a:pt x="120000" y="0"/>
                </a:lnTo>
                <a:lnTo>
                  <a:pt x="120000" y="120000"/>
                </a:lnTo>
                <a:lnTo>
                  <a:pt x="0" y="120000"/>
                </a:lnTo>
                <a:close/>
                <a:moveTo>
                  <a:pt x="60000" y="18561"/>
                </a:moveTo>
                <a:lnTo>
                  <a:pt x="15000" y="60000"/>
                </a:lnTo>
                <a:lnTo>
                  <a:pt x="26250" y="60000"/>
                </a:lnTo>
                <a:lnTo>
                  <a:pt x="26250" y="101439"/>
                </a:lnTo>
                <a:lnTo>
                  <a:pt x="93750" y="101439"/>
                </a:lnTo>
                <a:lnTo>
                  <a:pt x="93750" y="60000"/>
                </a:lnTo>
                <a:lnTo>
                  <a:pt x="105000" y="60000"/>
                </a:lnTo>
                <a:lnTo>
                  <a:pt x="88125" y="44460"/>
                </a:lnTo>
                <a:lnTo>
                  <a:pt x="88125" y="23741"/>
                </a:lnTo>
                <a:lnTo>
                  <a:pt x="76875" y="23741"/>
                </a:lnTo>
                <a:lnTo>
                  <a:pt x="76875" y="34101"/>
                </a:lnTo>
                <a:close/>
              </a:path>
              <a:path w="120000" h="120000" fill="darkenLess" extrusionOk="0">
                <a:moveTo>
                  <a:pt x="88125" y="44460"/>
                </a:moveTo>
                <a:lnTo>
                  <a:pt x="88125" y="23741"/>
                </a:lnTo>
                <a:lnTo>
                  <a:pt x="76875" y="23741"/>
                </a:lnTo>
                <a:lnTo>
                  <a:pt x="76875" y="34101"/>
                </a:lnTo>
                <a:close/>
                <a:moveTo>
                  <a:pt x="26250" y="60000"/>
                </a:moveTo>
                <a:lnTo>
                  <a:pt x="26250" y="101439"/>
                </a:lnTo>
                <a:lnTo>
                  <a:pt x="54375" y="101439"/>
                </a:lnTo>
                <a:lnTo>
                  <a:pt x="54375" y="80719"/>
                </a:lnTo>
                <a:lnTo>
                  <a:pt x="65625" y="80719"/>
                </a:lnTo>
                <a:lnTo>
                  <a:pt x="65625" y="101439"/>
                </a:lnTo>
                <a:lnTo>
                  <a:pt x="93750" y="101439"/>
                </a:lnTo>
                <a:lnTo>
                  <a:pt x="93750" y="60000"/>
                </a:lnTo>
                <a:close/>
              </a:path>
              <a:path w="120000" h="120000" fill="darken" extrusionOk="0">
                <a:moveTo>
                  <a:pt x="60000" y="18561"/>
                </a:moveTo>
                <a:lnTo>
                  <a:pt x="15000" y="60000"/>
                </a:lnTo>
                <a:lnTo>
                  <a:pt x="105000" y="60000"/>
                </a:lnTo>
                <a:close/>
                <a:moveTo>
                  <a:pt x="54375" y="80719"/>
                </a:moveTo>
                <a:lnTo>
                  <a:pt x="65625" y="80719"/>
                </a:lnTo>
                <a:lnTo>
                  <a:pt x="65625" y="101439"/>
                </a:lnTo>
                <a:lnTo>
                  <a:pt x="54375" y="101439"/>
                </a:lnTo>
                <a:close/>
              </a:path>
              <a:path w="120000" h="120000" fill="none" extrusionOk="0">
                <a:moveTo>
                  <a:pt x="60000" y="18561"/>
                </a:moveTo>
                <a:lnTo>
                  <a:pt x="76875" y="34101"/>
                </a:lnTo>
                <a:lnTo>
                  <a:pt x="76875" y="23741"/>
                </a:lnTo>
                <a:lnTo>
                  <a:pt x="88125" y="23741"/>
                </a:lnTo>
                <a:lnTo>
                  <a:pt x="88125" y="44460"/>
                </a:lnTo>
                <a:lnTo>
                  <a:pt x="105000" y="60000"/>
                </a:lnTo>
                <a:lnTo>
                  <a:pt x="93750" y="60000"/>
                </a:lnTo>
                <a:lnTo>
                  <a:pt x="93750" y="101439"/>
                </a:lnTo>
                <a:lnTo>
                  <a:pt x="26250" y="101439"/>
                </a:lnTo>
                <a:lnTo>
                  <a:pt x="26250" y="60000"/>
                </a:lnTo>
                <a:lnTo>
                  <a:pt x="15000" y="60000"/>
                </a:lnTo>
                <a:close/>
                <a:moveTo>
                  <a:pt x="76875" y="34101"/>
                </a:moveTo>
                <a:lnTo>
                  <a:pt x="88125" y="44460"/>
                </a:lnTo>
                <a:moveTo>
                  <a:pt x="93750" y="60000"/>
                </a:moveTo>
                <a:lnTo>
                  <a:pt x="26250" y="60000"/>
                </a:lnTo>
                <a:moveTo>
                  <a:pt x="54375" y="101439"/>
                </a:moveTo>
                <a:lnTo>
                  <a:pt x="54375" y="80719"/>
                </a:lnTo>
                <a:lnTo>
                  <a:pt x="65625" y="80719"/>
                </a:lnTo>
                <a:lnTo>
                  <a:pt x="65625" y="101439"/>
                </a:lnTo>
              </a:path>
              <a:path w="120000" h="120000" fill="none" extrusionOk="0">
                <a:moveTo>
                  <a:pt x="0" y="0"/>
                </a:moveTo>
                <a:lnTo>
                  <a:pt x="120000" y="0"/>
                </a:lnTo>
                <a:lnTo>
                  <a:pt x="120000" y="120000"/>
                </a:lnTo>
                <a:lnTo>
                  <a:pt x="0" y="120000"/>
                </a:lnTo>
                <a:close/>
              </a:path>
            </a:pathLst>
          </a:custGeom>
          <a:solidFill>
            <a:schemeClr val="hlink"/>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404040"/>
              </a:buClr>
              <a:buSzPts val="1800"/>
              <a:buFont typeface="Noto Sans Symbols"/>
              <a:buNone/>
            </a:pPr>
            <a:endParaRPr sz="1800" b="0" i="0" u="none" strike="noStrike" cap="none">
              <a:solidFill>
                <a:schemeClr val="dk1"/>
              </a:solidFill>
              <a:latin typeface="Verdana"/>
              <a:ea typeface="Verdana"/>
              <a:cs typeface="Verdana"/>
              <a:sym typeface="Verdana"/>
            </a:endParaRPr>
          </a:p>
        </p:txBody>
      </p:sp>
      <p:sp>
        <p:nvSpPr>
          <p:cNvPr id="390" name="Google Shape;390;p46"/>
          <p:cNvSpPr/>
          <p:nvPr/>
        </p:nvSpPr>
        <p:spPr>
          <a:xfrm>
            <a:off x="152400" y="2921000"/>
            <a:ext cx="7086600" cy="1016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6000"/>
              <a:buFont typeface="Noto Sans Symbols"/>
              <a:buNone/>
            </a:pPr>
            <a:r>
              <a:rPr lang="en-US" sz="6000" b="1" dirty="0">
                <a:solidFill>
                  <a:schemeClr val="dk1"/>
                </a:solidFill>
                <a:latin typeface="Times New Roman"/>
                <a:ea typeface="Times New Roman"/>
                <a:cs typeface="Times New Roman"/>
                <a:sym typeface="Times New Roman"/>
              </a:rPr>
              <a:t>D</a:t>
            </a:r>
            <a:r>
              <a:rPr lang="en-US" sz="6000" b="1" i="0" u="none" strike="noStrike" cap="none" dirty="0">
                <a:solidFill>
                  <a:schemeClr val="dk1"/>
                </a:solidFill>
                <a:latin typeface="Times New Roman"/>
                <a:ea typeface="Times New Roman"/>
                <a:cs typeface="Times New Roman"/>
                <a:sym typeface="Times New Roman"/>
              </a:rPr>
              <a:t>) $</a:t>
            </a:r>
            <a:r>
              <a:rPr lang="en-US" sz="6000" b="1" dirty="0">
                <a:solidFill>
                  <a:schemeClr val="dk1"/>
                </a:solidFill>
                <a:latin typeface="Times New Roman"/>
                <a:ea typeface="Times New Roman"/>
                <a:cs typeface="Times New Roman"/>
                <a:sym typeface="Times New Roman"/>
              </a:rPr>
              <a:t>23.5 </a:t>
            </a:r>
            <a:r>
              <a:rPr lang="en-US" sz="6000" b="1" dirty="0" err="1">
                <a:solidFill>
                  <a:schemeClr val="dk1"/>
                </a:solidFill>
                <a:latin typeface="Times New Roman"/>
                <a:ea typeface="Times New Roman"/>
                <a:cs typeface="Times New Roman"/>
                <a:sym typeface="Times New Roman"/>
              </a:rPr>
              <a:t>Millones</a:t>
            </a:r>
            <a:r>
              <a:rPr lang="en-US" sz="6000" b="1" i="0" u="none" strike="noStrike" cap="none" dirty="0">
                <a:solidFill>
                  <a:schemeClr val="dk1"/>
                </a:solidFill>
                <a:latin typeface="Times New Roman"/>
                <a:ea typeface="Times New Roman"/>
                <a:cs typeface="Times New Roman"/>
                <a:sym typeface="Times New Roman"/>
              </a:rPr>
              <a:t>!</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87"/>
                                        </p:tgtEl>
                                        <p:attrNameLst>
                                          <p:attrName>style.visibility</p:attrName>
                                        </p:attrNameLst>
                                      </p:cBhvr>
                                      <p:to>
                                        <p:strVal val="visible"/>
                                      </p:to>
                                    </p:set>
                                    <p:animEffect transition="in" filter="fade">
                                      <p:cBhvr>
                                        <p:cTn id="7" dur="1000"/>
                                        <p:tgtEl>
                                          <p:spTgt spid="387"/>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88"/>
                                        </p:tgtEl>
                                        <p:attrNameLst>
                                          <p:attrName>style.visibility</p:attrName>
                                        </p:attrNameLst>
                                      </p:cBhvr>
                                      <p:to>
                                        <p:strVal val="visible"/>
                                      </p:to>
                                    </p:set>
                                    <p:animEffect transition="in" filter="fade">
                                      <p:cBhvr>
                                        <p:cTn id="11" dur="1822"/>
                                        <p:tgtEl>
                                          <p:spTgt spid="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pic>
        <p:nvPicPr>
          <p:cNvPr id="396" name="Google Shape;396;p47"/>
          <p:cNvPicPr preferRelativeResize="0"/>
          <p:nvPr/>
        </p:nvPicPr>
        <p:blipFill rotWithShape="1">
          <a:blip r:embed="rId3">
            <a:alphaModFix/>
          </a:blip>
          <a:srcRect/>
          <a:stretch/>
        </p:blipFill>
        <p:spPr>
          <a:xfrm>
            <a:off x="8839200" y="6553200"/>
            <a:ext cx="304800" cy="304800"/>
          </a:xfrm>
          <a:prstGeom prst="rect">
            <a:avLst/>
          </a:prstGeom>
          <a:noFill/>
          <a:ln>
            <a:noFill/>
          </a:ln>
        </p:spPr>
      </p:pic>
      <p:sp>
        <p:nvSpPr>
          <p:cNvPr id="397" name="Google Shape;397;p47"/>
          <p:cNvSpPr txBox="1">
            <a:spLocks noGrp="1"/>
          </p:cNvSpPr>
          <p:nvPr>
            <p:ph type="title"/>
          </p:nvPr>
        </p:nvSpPr>
        <p:spPr>
          <a:xfrm>
            <a:off x="-457200" y="304800"/>
            <a:ext cx="8229600" cy="1258888"/>
          </a:xfrm>
          <a:prstGeom prst="rect">
            <a:avLst/>
          </a:prstGeom>
          <a:noFill/>
          <a:ln>
            <a:noFill/>
          </a:ln>
        </p:spPr>
        <p:txBody>
          <a:bodyPr spcFirstLastPara="1" wrap="square" lIns="91425" tIns="45700" rIns="91425" bIns="45700" anchor="t" anchorCtr="0">
            <a:noAutofit/>
          </a:bodyPr>
          <a:lstStyle/>
          <a:p>
            <a:pPr lvl="0" algn="ctr"/>
            <a:r>
              <a:rPr lang="es-ES" sz="4000" b="1" dirty="0">
                <a:solidFill>
                  <a:srgbClr val="F98832"/>
                </a:solidFill>
              </a:rPr>
              <a:t>Pregunta por $300  </a:t>
            </a:r>
            <a:br>
              <a:rPr lang="es-ES" sz="4000" b="1" dirty="0">
                <a:solidFill>
                  <a:srgbClr val="F98832"/>
                </a:solidFill>
              </a:rPr>
            </a:br>
            <a:r>
              <a:rPr lang="es-ES" sz="4000" b="1" dirty="0">
                <a:solidFill>
                  <a:srgbClr val="F98832"/>
                </a:solidFill>
              </a:rPr>
              <a:t>Tácticas de la industria</a:t>
            </a:r>
            <a:endParaRPr sz="4000" dirty="0">
              <a:solidFill>
                <a:srgbClr val="F98832"/>
              </a:solidFill>
            </a:endParaRPr>
          </a:p>
        </p:txBody>
      </p:sp>
      <p:sp>
        <p:nvSpPr>
          <p:cNvPr id="398" name="Google Shape;398;p47"/>
          <p:cNvSpPr txBox="1"/>
          <p:nvPr/>
        </p:nvSpPr>
        <p:spPr>
          <a:xfrm>
            <a:off x="164841" y="1765827"/>
            <a:ext cx="7607559" cy="4478109"/>
          </a:xfrm>
          <a:prstGeom prst="rect">
            <a:avLst/>
          </a:prstGeom>
          <a:noFill/>
          <a:ln>
            <a:noFill/>
          </a:ln>
        </p:spPr>
        <p:txBody>
          <a:bodyPr spcFirstLastPara="1" wrap="square" lIns="91425" tIns="45700" rIns="91425" bIns="45700" anchor="t" anchorCtr="0">
            <a:spAutoFit/>
          </a:bodyPr>
          <a:lstStyle/>
          <a:p>
            <a:pPr marL="342900" lvl="0" indent="-342900" algn="ctr"/>
            <a:r>
              <a:rPr lang="es-ES" sz="3000" b="1" dirty="0">
                <a:solidFill>
                  <a:schemeClr val="dk1"/>
                </a:solidFill>
                <a:latin typeface="Times New Roman"/>
                <a:ea typeface="Times New Roman"/>
                <a:cs typeface="Times New Roman"/>
                <a:sym typeface="Times New Roman"/>
              </a:rPr>
              <a:t>   ¿A qué grupo(s) de personas apunta la industria del tabaco?</a:t>
            </a:r>
            <a:endParaRPr sz="3000" dirty="0"/>
          </a:p>
          <a:p>
            <a:pPr marL="971550" lvl="0" indent="-514350">
              <a:lnSpc>
                <a:spcPct val="150000"/>
              </a:lnSpc>
              <a:buClr>
                <a:schemeClr val="dk1"/>
              </a:buClr>
              <a:buSzPts val="3200"/>
              <a:buFont typeface="Times New Roman"/>
              <a:buAutoNum type="alphaUcParenR"/>
            </a:pPr>
            <a:r>
              <a:rPr lang="en-US" sz="3000" b="1" dirty="0">
                <a:solidFill>
                  <a:schemeClr val="dk1"/>
                </a:solidFill>
                <a:latin typeface="Times New Roman"/>
                <a:ea typeface="Times New Roman"/>
                <a:cs typeface="Times New Roman"/>
                <a:sym typeface="Times New Roman"/>
              </a:rPr>
              <a:t>A la </a:t>
            </a:r>
            <a:r>
              <a:rPr lang="en-US" sz="3000" b="1" dirty="0" err="1">
                <a:solidFill>
                  <a:schemeClr val="dk1"/>
                </a:solidFill>
                <a:latin typeface="Times New Roman"/>
                <a:ea typeface="Times New Roman"/>
                <a:cs typeface="Times New Roman"/>
                <a:sym typeface="Times New Roman"/>
              </a:rPr>
              <a:t>Gente</a:t>
            </a:r>
            <a:r>
              <a:rPr lang="en-US" sz="3000" b="1" dirty="0">
                <a:solidFill>
                  <a:schemeClr val="dk1"/>
                </a:solidFill>
                <a:latin typeface="Times New Roman"/>
                <a:ea typeface="Times New Roman"/>
                <a:cs typeface="Times New Roman"/>
                <a:sym typeface="Times New Roman"/>
              </a:rPr>
              <a:t> de Color.</a:t>
            </a:r>
          </a:p>
          <a:p>
            <a:pPr marL="971550" lvl="0" indent="-514350">
              <a:lnSpc>
                <a:spcPct val="150000"/>
              </a:lnSpc>
              <a:buClr>
                <a:schemeClr val="dk1"/>
              </a:buClr>
              <a:buSzPts val="3200"/>
              <a:buFont typeface="Times New Roman"/>
              <a:buAutoNum type="alphaUcParenR"/>
            </a:pPr>
            <a:r>
              <a:rPr lang="en-US" sz="3000" b="1" dirty="0">
                <a:solidFill>
                  <a:schemeClr val="dk1"/>
                </a:solidFill>
                <a:latin typeface="Times New Roman"/>
                <a:ea typeface="Times New Roman"/>
                <a:cs typeface="Times New Roman"/>
                <a:sym typeface="Times New Roman"/>
              </a:rPr>
              <a:t>A </a:t>
            </a:r>
            <a:r>
              <a:rPr lang="en-US" sz="3000" b="1" dirty="0" err="1">
                <a:solidFill>
                  <a:schemeClr val="dk1"/>
                </a:solidFill>
                <a:latin typeface="Times New Roman"/>
                <a:ea typeface="Times New Roman"/>
                <a:cs typeface="Times New Roman"/>
                <a:sym typeface="Times New Roman"/>
              </a:rPr>
              <a:t>los</a:t>
            </a:r>
            <a:r>
              <a:rPr lang="en-US" sz="3000" b="1" dirty="0">
                <a:solidFill>
                  <a:schemeClr val="dk1"/>
                </a:solidFill>
                <a:latin typeface="Times New Roman"/>
                <a:ea typeface="Times New Roman"/>
                <a:cs typeface="Times New Roman"/>
                <a:sym typeface="Times New Roman"/>
              </a:rPr>
              <a:t> </a:t>
            </a:r>
            <a:r>
              <a:rPr lang="en-US" sz="3000" b="1" dirty="0" err="1">
                <a:solidFill>
                  <a:schemeClr val="dk1"/>
                </a:solidFill>
                <a:latin typeface="Times New Roman"/>
                <a:ea typeface="Times New Roman"/>
                <a:cs typeface="Times New Roman"/>
                <a:sym typeface="Times New Roman"/>
              </a:rPr>
              <a:t>Jóvenes</a:t>
            </a:r>
            <a:r>
              <a:rPr lang="en-US" sz="3000" b="1" dirty="0">
                <a:solidFill>
                  <a:schemeClr val="dk1"/>
                </a:solidFill>
                <a:latin typeface="Times New Roman"/>
                <a:ea typeface="Times New Roman"/>
                <a:cs typeface="Times New Roman"/>
                <a:sym typeface="Times New Roman"/>
              </a:rPr>
              <a:t>.</a:t>
            </a:r>
          </a:p>
          <a:p>
            <a:pPr marL="971550" lvl="0" indent="-514350">
              <a:lnSpc>
                <a:spcPct val="150000"/>
              </a:lnSpc>
              <a:buClr>
                <a:schemeClr val="dk1"/>
              </a:buClr>
              <a:buSzPts val="3200"/>
              <a:buFont typeface="Times New Roman"/>
              <a:buAutoNum type="alphaUcParenR"/>
            </a:pPr>
            <a:r>
              <a:rPr lang="es-ES" sz="3000" b="1" dirty="0">
                <a:solidFill>
                  <a:schemeClr val="dk1"/>
                </a:solidFill>
                <a:latin typeface="Times New Roman"/>
                <a:ea typeface="Times New Roman"/>
                <a:cs typeface="Times New Roman"/>
                <a:sym typeface="Times New Roman"/>
              </a:rPr>
              <a:t>A las Comunidades de Bajos Ingresos.</a:t>
            </a:r>
          </a:p>
          <a:p>
            <a:pPr marL="971550" lvl="0" indent="-514350">
              <a:lnSpc>
                <a:spcPct val="150000"/>
              </a:lnSpc>
              <a:buClr>
                <a:schemeClr val="dk1"/>
              </a:buClr>
              <a:buSzPts val="3200"/>
              <a:buFont typeface="Times New Roman"/>
              <a:buAutoNum type="alphaUcParenR"/>
            </a:pPr>
            <a:r>
              <a:rPr lang="es-ES" sz="3000" b="1" dirty="0">
                <a:solidFill>
                  <a:schemeClr val="dk1"/>
                </a:solidFill>
                <a:latin typeface="Times New Roman"/>
                <a:ea typeface="Times New Roman"/>
                <a:cs typeface="Times New Roman"/>
                <a:sym typeface="Times New Roman"/>
              </a:rPr>
              <a:t>LGBTQ+</a:t>
            </a:r>
          </a:p>
          <a:p>
            <a:pPr marL="971550" lvl="0" indent="-514350">
              <a:lnSpc>
                <a:spcPct val="150000"/>
              </a:lnSpc>
              <a:buClr>
                <a:schemeClr val="dk1"/>
              </a:buClr>
              <a:buSzPts val="3200"/>
              <a:buFont typeface="Times New Roman"/>
              <a:buAutoNum type="alphaUcParenR"/>
            </a:pPr>
            <a:r>
              <a:rPr lang="en-US" sz="3000" b="1" dirty="0" err="1">
                <a:solidFill>
                  <a:schemeClr val="dk1"/>
                </a:solidFill>
                <a:latin typeface="Times New Roman"/>
                <a:ea typeface="Times New Roman"/>
                <a:cs typeface="Times New Roman"/>
                <a:sym typeface="Times New Roman"/>
              </a:rPr>
              <a:t>Todas</a:t>
            </a:r>
            <a:r>
              <a:rPr lang="en-US" sz="3000" b="1" dirty="0">
                <a:solidFill>
                  <a:schemeClr val="dk1"/>
                </a:solidFill>
                <a:latin typeface="Times New Roman"/>
                <a:ea typeface="Times New Roman"/>
                <a:cs typeface="Times New Roman"/>
                <a:sym typeface="Times New Roman"/>
              </a:rPr>
              <a:t> las </a:t>
            </a:r>
            <a:r>
              <a:rPr lang="en-US" sz="3000" b="1" dirty="0" err="1">
                <a:solidFill>
                  <a:schemeClr val="dk1"/>
                </a:solidFill>
                <a:latin typeface="Times New Roman"/>
                <a:ea typeface="Times New Roman"/>
                <a:cs typeface="Times New Roman"/>
                <a:sym typeface="Times New Roman"/>
              </a:rPr>
              <a:t>Anteriores</a:t>
            </a:r>
            <a:r>
              <a:rPr lang="en-US" sz="3000" b="1" dirty="0">
                <a:solidFill>
                  <a:schemeClr val="dk1"/>
                </a:solidFill>
                <a:latin typeface="Times New Roman"/>
                <a:ea typeface="Times New Roman"/>
                <a:cs typeface="Times New Roman"/>
                <a:sym typeface="Times New Roman"/>
              </a:rPr>
              <a:t>.</a:t>
            </a:r>
            <a:endParaRPr sz="3000" b="0" i="0" u="none" strike="noStrike" cap="none" dirty="0">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97"/>
                                        </p:tgtEl>
                                        <p:attrNameLst>
                                          <p:attrName>style.visibility</p:attrName>
                                        </p:attrNameLst>
                                      </p:cBhvr>
                                      <p:to>
                                        <p:strVal val="visible"/>
                                      </p:to>
                                    </p:set>
                                    <p:anim calcmode="lin" valueType="num">
                                      <p:cBhvr additive="base">
                                        <p:cTn id="7" dur="500"/>
                                        <p:tgtEl>
                                          <p:spTgt spid="397"/>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98"/>
                                        </p:tgtEl>
                                        <p:attrNameLst>
                                          <p:attrName>style.visibility</p:attrName>
                                        </p:attrNameLst>
                                      </p:cBhvr>
                                      <p:to>
                                        <p:strVal val="visible"/>
                                      </p:to>
                                    </p:set>
                                    <p:anim calcmode="lin" valueType="num">
                                      <p:cBhvr additive="base">
                                        <p:cTn id="11" dur="500"/>
                                        <p:tgtEl>
                                          <p:spTgt spid="398"/>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96"/>
                                        </p:tgtEl>
                                        <p:attrNameLst>
                                          <p:attrName>style.visibility</p:attrName>
                                        </p:attrNameLst>
                                      </p:cBhvr>
                                      <p:to>
                                        <p:strVal val="visible"/>
                                      </p:to>
                                    </p:set>
                                    <p:animEffect transition="in" filter="fade">
                                      <p:cBhvr>
                                        <p:cTn id="15" dur="5000"/>
                                        <p:tgtEl>
                                          <p:spTgt spid="3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48"/>
          <p:cNvSpPr txBox="1">
            <a:spLocks noGrp="1"/>
          </p:cNvSpPr>
          <p:nvPr>
            <p:ph type="title"/>
          </p:nvPr>
        </p:nvSpPr>
        <p:spPr>
          <a:xfrm>
            <a:off x="165100" y="288650"/>
            <a:ext cx="6858000" cy="1258888"/>
          </a:xfrm>
          <a:prstGeom prst="rect">
            <a:avLst/>
          </a:prstGeom>
          <a:noFill/>
          <a:ln>
            <a:noFill/>
          </a:ln>
        </p:spPr>
        <p:txBody>
          <a:bodyPr spcFirstLastPara="1" wrap="square" lIns="91425" tIns="45700" rIns="91425" bIns="45700" anchor="t" anchorCtr="0">
            <a:noAutofit/>
          </a:bodyPr>
          <a:lstStyle/>
          <a:p>
            <a:pPr lvl="0" algn="ctr"/>
            <a:r>
              <a:rPr lang="en-US" sz="4000" b="1" dirty="0">
                <a:solidFill>
                  <a:srgbClr val="F98832"/>
                </a:solidFill>
              </a:rPr>
              <a:t>Respuesta </a:t>
            </a:r>
            <a:r>
              <a:rPr lang="en-US" sz="4000" b="1" dirty="0" err="1">
                <a:solidFill>
                  <a:srgbClr val="F98832"/>
                </a:solidFill>
              </a:rPr>
              <a:t>por</a:t>
            </a:r>
            <a:r>
              <a:rPr lang="en-US" sz="4000" b="1" dirty="0">
                <a:solidFill>
                  <a:srgbClr val="F98832"/>
                </a:solidFill>
              </a:rPr>
              <a:t> $300 </a:t>
            </a:r>
            <a:br>
              <a:rPr lang="en-US" sz="4000" b="1" dirty="0">
                <a:solidFill>
                  <a:srgbClr val="F98832"/>
                </a:solidFill>
              </a:rPr>
            </a:br>
            <a:r>
              <a:rPr lang="es-ES" sz="4000" b="1" dirty="0">
                <a:solidFill>
                  <a:srgbClr val="F98832"/>
                </a:solidFill>
              </a:rPr>
              <a:t>Tácticas de la industria</a:t>
            </a:r>
            <a:endParaRPr sz="4000" dirty="0">
              <a:solidFill>
                <a:srgbClr val="F98832"/>
              </a:solidFill>
            </a:endParaRPr>
          </a:p>
        </p:txBody>
      </p:sp>
      <p:sp>
        <p:nvSpPr>
          <p:cNvPr id="405" name="Google Shape;405;p48">
            <a:hlinkClick r:id="rId3" action="ppaction://hlinksldjump"/>
          </p:cNvPr>
          <p:cNvSpPr/>
          <p:nvPr/>
        </p:nvSpPr>
        <p:spPr>
          <a:xfrm>
            <a:off x="609600" y="5791200"/>
            <a:ext cx="609600" cy="661988"/>
          </a:xfrm>
          <a:custGeom>
            <a:avLst/>
            <a:gdLst/>
            <a:ahLst/>
            <a:cxnLst/>
            <a:rect l="l" t="t" r="r" b="b"/>
            <a:pathLst>
              <a:path w="120000" h="120000" extrusionOk="0">
                <a:moveTo>
                  <a:pt x="0" y="0"/>
                </a:moveTo>
                <a:lnTo>
                  <a:pt x="120000" y="0"/>
                </a:lnTo>
                <a:lnTo>
                  <a:pt x="120000" y="120000"/>
                </a:lnTo>
                <a:lnTo>
                  <a:pt x="0" y="120000"/>
                </a:lnTo>
                <a:close/>
                <a:moveTo>
                  <a:pt x="60000" y="18561"/>
                </a:moveTo>
                <a:lnTo>
                  <a:pt x="15000" y="60000"/>
                </a:lnTo>
                <a:lnTo>
                  <a:pt x="26250" y="60000"/>
                </a:lnTo>
                <a:lnTo>
                  <a:pt x="26250" y="101439"/>
                </a:lnTo>
                <a:lnTo>
                  <a:pt x="93750" y="101439"/>
                </a:lnTo>
                <a:lnTo>
                  <a:pt x="93750" y="60000"/>
                </a:lnTo>
                <a:lnTo>
                  <a:pt x="105000" y="60000"/>
                </a:lnTo>
                <a:lnTo>
                  <a:pt x="88125" y="44460"/>
                </a:lnTo>
                <a:lnTo>
                  <a:pt x="88125" y="23741"/>
                </a:lnTo>
                <a:lnTo>
                  <a:pt x="76875" y="23741"/>
                </a:lnTo>
                <a:lnTo>
                  <a:pt x="76875" y="34101"/>
                </a:lnTo>
                <a:close/>
              </a:path>
              <a:path w="120000" h="120000" fill="darkenLess" extrusionOk="0">
                <a:moveTo>
                  <a:pt x="88125" y="44460"/>
                </a:moveTo>
                <a:lnTo>
                  <a:pt x="88125" y="23741"/>
                </a:lnTo>
                <a:lnTo>
                  <a:pt x="76875" y="23741"/>
                </a:lnTo>
                <a:lnTo>
                  <a:pt x="76875" y="34101"/>
                </a:lnTo>
                <a:close/>
                <a:moveTo>
                  <a:pt x="26250" y="60000"/>
                </a:moveTo>
                <a:lnTo>
                  <a:pt x="26250" y="101439"/>
                </a:lnTo>
                <a:lnTo>
                  <a:pt x="54375" y="101439"/>
                </a:lnTo>
                <a:lnTo>
                  <a:pt x="54375" y="80719"/>
                </a:lnTo>
                <a:lnTo>
                  <a:pt x="65625" y="80719"/>
                </a:lnTo>
                <a:lnTo>
                  <a:pt x="65625" y="101439"/>
                </a:lnTo>
                <a:lnTo>
                  <a:pt x="93750" y="101439"/>
                </a:lnTo>
                <a:lnTo>
                  <a:pt x="93750" y="60000"/>
                </a:lnTo>
                <a:close/>
              </a:path>
              <a:path w="120000" h="120000" fill="darken" extrusionOk="0">
                <a:moveTo>
                  <a:pt x="60000" y="18561"/>
                </a:moveTo>
                <a:lnTo>
                  <a:pt x="15000" y="60000"/>
                </a:lnTo>
                <a:lnTo>
                  <a:pt x="105000" y="60000"/>
                </a:lnTo>
                <a:close/>
                <a:moveTo>
                  <a:pt x="54375" y="80719"/>
                </a:moveTo>
                <a:lnTo>
                  <a:pt x="65625" y="80719"/>
                </a:lnTo>
                <a:lnTo>
                  <a:pt x="65625" y="101439"/>
                </a:lnTo>
                <a:lnTo>
                  <a:pt x="54375" y="101439"/>
                </a:lnTo>
                <a:close/>
              </a:path>
              <a:path w="120000" h="120000" fill="none" extrusionOk="0">
                <a:moveTo>
                  <a:pt x="60000" y="18561"/>
                </a:moveTo>
                <a:lnTo>
                  <a:pt x="76875" y="34101"/>
                </a:lnTo>
                <a:lnTo>
                  <a:pt x="76875" y="23741"/>
                </a:lnTo>
                <a:lnTo>
                  <a:pt x="88125" y="23741"/>
                </a:lnTo>
                <a:lnTo>
                  <a:pt x="88125" y="44460"/>
                </a:lnTo>
                <a:lnTo>
                  <a:pt x="105000" y="60000"/>
                </a:lnTo>
                <a:lnTo>
                  <a:pt x="93750" y="60000"/>
                </a:lnTo>
                <a:lnTo>
                  <a:pt x="93750" y="101439"/>
                </a:lnTo>
                <a:lnTo>
                  <a:pt x="26250" y="101439"/>
                </a:lnTo>
                <a:lnTo>
                  <a:pt x="26250" y="60000"/>
                </a:lnTo>
                <a:lnTo>
                  <a:pt x="15000" y="60000"/>
                </a:lnTo>
                <a:close/>
                <a:moveTo>
                  <a:pt x="76875" y="34101"/>
                </a:moveTo>
                <a:lnTo>
                  <a:pt x="88125" y="44460"/>
                </a:lnTo>
                <a:moveTo>
                  <a:pt x="93750" y="60000"/>
                </a:moveTo>
                <a:lnTo>
                  <a:pt x="26250" y="60000"/>
                </a:lnTo>
                <a:moveTo>
                  <a:pt x="54375" y="101439"/>
                </a:moveTo>
                <a:lnTo>
                  <a:pt x="54375" y="80719"/>
                </a:lnTo>
                <a:lnTo>
                  <a:pt x="65625" y="80719"/>
                </a:lnTo>
                <a:lnTo>
                  <a:pt x="65625" y="101439"/>
                </a:lnTo>
              </a:path>
              <a:path w="120000" h="120000" fill="none" extrusionOk="0">
                <a:moveTo>
                  <a:pt x="0" y="0"/>
                </a:moveTo>
                <a:lnTo>
                  <a:pt x="120000" y="0"/>
                </a:lnTo>
                <a:lnTo>
                  <a:pt x="120000" y="120000"/>
                </a:lnTo>
                <a:lnTo>
                  <a:pt x="0" y="120000"/>
                </a:lnTo>
                <a:close/>
              </a:path>
            </a:pathLst>
          </a:custGeom>
          <a:solidFill>
            <a:schemeClr val="hlink"/>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404040"/>
              </a:buClr>
              <a:buSzPts val="1800"/>
              <a:buFont typeface="Noto Sans Symbols"/>
              <a:buNone/>
            </a:pPr>
            <a:endParaRPr sz="1800" b="0" i="0" u="none" strike="noStrike" cap="none">
              <a:solidFill>
                <a:schemeClr val="dk1"/>
              </a:solidFill>
              <a:latin typeface="Verdana"/>
              <a:ea typeface="Verdana"/>
              <a:cs typeface="Verdana"/>
              <a:sym typeface="Verdana"/>
            </a:endParaRPr>
          </a:p>
        </p:txBody>
      </p:sp>
      <p:sp>
        <p:nvSpPr>
          <p:cNvPr id="406" name="Google Shape;406;p48"/>
          <p:cNvSpPr txBox="1"/>
          <p:nvPr/>
        </p:nvSpPr>
        <p:spPr>
          <a:xfrm>
            <a:off x="438900" y="2274600"/>
            <a:ext cx="6858000" cy="2123618"/>
          </a:xfrm>
          <a:prstGeom prst="rect">
            <a:avLst/>
          </a:prstGeom>
          <a:noFill/>
          <a:ln>
            <a:noFill/>
          </a:ln>
        </p:spPr>
        <p:txBody>
          <a:bodyPr spcFirstLastPara="1" wrap="square" lIns="91425" tIns="45700" rIns="91425" bIns="45700" anchor="t" anchorCtr="0">
            <a:spAutoFit/>
          </a:bodyPr>
          <a:lstStyle/>
          <a:p>
            <a:pPr lvl="0" algn="ctr">
              <a:buClr>
                <a:schemeClr val="dk1"/>
              </a:buClr>
              <a:buSzPts val="2800"/>
            </a:pPr>
            <a:r>
              <a:rPr lang="en-US" sz="2800" b="0" i="0" u="none" strike="noStrike" cap="none" dirty="0">
                <a:solidFill>
                  <a:schemeClr val="dk1"/>
                </a:solidFill>
                <a:latin typeface="Verdana"/>
                <a:ea typeface="Verdana"/>
                <a:cs typeface="Verdana"/>
                <a:sym typeface="Verdana"/>
              </a:rPr>
              <a:t> </a:t>
            </a:r>
            <a:r>
              <a:rPr lang="en-US" sz="6600" b="1" dirty="0">
                <a:solidFill>
                  <a:schemeClr val="dk1"/>
                </a:solidFill>
                <a:latin typeface="Times New Roman"/>
                <a:ea typeface="Times New Roman"/>
                <a:cs typeface="Times New Roman"/>
                <a:sym typeface="Times New Roman"/>
              </a:rPr>
              <a:t>D</a:t>
            </a:r>
            <a:r>
              <a:rPr lang="en-US" sz="6600" b="1" i="0" u="none" strike="noStrike" cap="none" dirty="0">
                <a:solidFill>
                  <a:schemeClr val="dk1"/>
                </a:solidFill>
                <a:latin typeface="Times New Roman"/>
                <a:ea typeface="Times New Roman"/>
                <a:cs typeface="Times New Roman"/>
                <a:sym typeface="Times New Roman"/>
              </a:rPr>
              <a:t>)</a:t>
            </a:r>
            <a:r>
              <a:rPr lang="en-US" sz="6600" b="1" dirty="0">
                <a:solidFill>
                  <a:schemeClr val="dk1"/>
                </a:solidFill>
                <a:latin typeface="Times New Roman"/>
                <a:ea typeface="Times New Roman"/>
                <a:cs typeface="Times New Roman"/>
                <a:sym typeface="Times New Roman"/>
              </a:rPr>
              <a:t> ¡TODAS LAS ANTERIORES!</a:t>
            </a:r>
            <a:endParaRPr sz="3700" b="1" dirty="0">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4"/>
                                        </p:tgtEl>
                                        <p:attrNameLst>
                                          <p:attrName>style.visibility</p:attrName>
                                        </p:attrNameLst>
                                      </p:cBhvr>
                                      <p:to>
                                        <p:strVal val="visible"/>
                                      </p:to>
                                    </p:set>
                                    <p:animEffect transition="in" filter="fade">
                                      <p:cBhvr>
                                        <p:cTn id="7" dur="500"/>
                                        <p:tgtEl>
                                          <p:spTgt spid="40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06"/>
                                        </p:tgtEl>
                                        <p:attrNameLst>
                                          <p:attrName>style.visibility</p:attrName>
                                        </p:attrNameLst>
                                      </p:cBhvr>
                                      <p:to>
                                        <p:strVal val="visible"/>
                                      </p:to>
                                    </p:set>
                                    <p:animEffect transition="in" filter="fade">
                                      <p:cBhvr>
                                        <p:cTn id="11" dur="1822"/>
                                        <p:tgtEl>
                                          <p:spTgt spid="4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49"/>
          <p:cNvSpPr txBox="1">
            <a:spLocks noGrp="1"/>
          </p:cNvSpPr>
          <p:nvPr>
            <p:ph type="title"/>
          </p:nvPr>
        </p:nvSpPr>
        <p:spPr>
          <a:xfrm>
            <a:off x="570560" y="304800"/>
            <a:ext cx="5962218" cy="1422400"/>
          </a:xfrm>
          <a:prstGeom prst="rect">
            <a:avLst/>
          </a:prstGeom>
          <a:noFill/>
          <a:ln>
            <a:noFill/>
          </a:ln>
        </p:spPr>
        <p:txBody>
          <a:bodyPr spcFirstLastPara="1" wrap="square" lIns="91425" tIns="45700" rIns="91425" bIns="45700" anchor="t" anchorCtr="0">
            <a:noAutofit/>
          </a:bodyPr>
          <a:lstStyle/>
          <a:p>
            <a:pPr lvl="0" algn="ctr"/>
            <a:r>
              <a:rPr lang="en-US" sz="4000" b="1" dirty="0" err="1">
                <a:solidFill>
                  <a:srgbClr val="F98832"/>
                </a:solidFill>
              </a:rPr>
              <a:t>Pregunta</a:t>
            </a:r>
            <a:r>
              <a:rPr lang="en-US" sz="4000" b="1" dirty="0">
                <a:solidFill>
                  <a:srgbClr val="F98832"/>
                </a:solidFill>
              </a:rPr>
              <a:t> </a:t>
            </a:r>
            <a:r>
              <a:rPr lang="en-US" sz="4000" b="1" dirty="0" err="1">
                <a:solidFill>
                  <a:srgbClr val="F98832"/>
                </a:solidFill>
              </a:rPr>
              <a:t>por</a:t>
            </a:r>
            <a:r>
              <a:rPr lang="en-US" sz="4000" b="1" dirty="0">
                <a:solidFill>
                  <a:srgbClr val="F98832"/>
                </a:solidFill>
              </a:rPr>
              <a:t> $100 </a:t>
            </a:r>
            <a:r>
              <a:rPr lang="en-US" sz="4000" b="1" dirty="0" err="1">
                <a:solidFill>
                  <a:srgbClr val="F98832"/>
                </a:solidFill>
              </a:rPr>
              <a:t>Embarazo</a:t>
            </a:r>
            <a:r>
              <a:rPr lang="en-US" sz="4000" b="1" dirty="0">
                <a:solidFill>
                  <a:srgbClr val="F98832"/>
                </a:solidFill>
              </a:rPr>
              <a:t>/Salud </a:t>
            </a:r>
            <a:r>
              <a:rPr lang="en-US" sz="4000" b="1" dirty="0" err="1">
                <a:solidFill>
                  <a:srgbClr val="F98832"/>
                </a:solidFill>
              </a:rPr>
              <a:t>Infantil</a:t>
            </a:r>
            <a:br>
              <a:rPr lang="en-US" sz="4000" dirty="0">
                <a:solidFill>
                  <a:srgbClr val="F98832"/>
                </a:solidFill>
              </a:rPr>
            </a:br>
            <a:endParaRPr sz="4000" dirty="0">
              <a:solidFill>
                <a:srgbClr val="F98832"/>
              </a:solidFill>
            </a:endParaRPr>
          </a:p>
        </p:txBody>
      </p:sp>
      <p:sp>
        <p:nvSpPr>
          <p:cNvPr id="414" name="Google Shape;414;p49"/>
          <p:cNvSpPr txBox="1"/>
          <p:nvPr/>
        </p:nvSpPr>
        <p:spPr>
          <a:xfrm>
            <a:off x="-525032" y="2095501"/>
            <a:ext cx="8512035" cy="4524275"/>
          </a:xfrm>
          <a:prstGeom prst="rect">
            <a:avLst/>
          </a:prstGeom>
          <a:noFill/>
          <a:ln>
            <a:noFill/>
          </a:ln>
        </p:spPr>
        <p:txBody>
          <a:bodyPr spcFirstLastPara="1" wrap="square" lIns="91425" tIns="45700" rIns="91425" bIns="45700" anchor="t" anchorCtr="0">
            <a:spAutoFit/>
          </a:bodyPr>
          <a:lstStyle/>
          <a:p>
            <a:pPr marL="914400" lvl="2"/>
            <a:r>
              <a:rPr lang="es-ES" sz="3200" b="1" dirty="0">
                <a:solidFill>
                  <a:schemeClr val="dk1"/>
                </a:solidFill>
                <a:latin typeface="Times New Roman"/>
                <a:ea typeface="Times New Roman"/>
                <a:cs typeface="Times New Roman"/>
                <a:sym typeface="Times New Roman"/>
              </a:rPr>
              <a:t>¿Cuál se considera una cantidad segura de consumo de tabaco durante el embarazo?</a:t>
            </a:r>
          </a:p>
          <a:p>
            <a:pPr marL="914400" lvl="2"/>
            <a:endParaRPr sz="3200" dirty="0">
              <a:solidFill>
                <a:schemeClr val="tx1"/>
              </a:solidFill>
            </a:endParaRPr>
          </a:p>
          <a:p>
            <a:pPr marL="1428750" lvl="2" indent="-514350">
              <a:lnSpc>
                <a:spcPct val="150000"/>
              </a:lnSpc>
              <a:buClr>
                <a:schemeClr val="dk1"/>
              </a:buClr>
              <a:buSzPts val="3200"/>
              <a:buFont typeface="Times New Roman"/>
              <a:buAutoNum type="alphaUcParenR"/>
            </a:pPr>
            <a:r>
              <a:rPr lang="es-ES" sz="3200" b="1" dirty="0">
                <a:solidFill>
                  <a:schemeClr val="dk1"/>
                </a:solidFill>
                <a:latin typeface="Times New Roman"/>
                <a:ea typeface="Times New Roman"/>
                <a:cs typeface="Times New Roman"/>
                <a:sym typeface="Times New Roman"/>
              </a:rPr>
              <a:t>1 paquete durante todo el embarazo.</a:t>
            </a:r>
          </a:p>
          <a:p>
            <a:pPr marL="1428750" lvl="2" indent="-514350">
              <a:lnSpc>
                <a:spcPct val="150000"/>
              </a:lnSpc>
              <a:buClr>
                <a:schemeClr val="dk1"/>
              </a:buClr>
              <a:buSzPts val="3200"/>
              <a:buFont typeface="Times New Roman"/>
              <a:buAutoNum type="alphaUcParenR"/>
            </a:pPr>
            <a:r>
              <a:rPr lang="en-US" sz="3200" b="1" dirty="0">
                <a:solidFill>
                  <a:schemeClr val="dk1"/>
                </a:solidFill>
                <a:latin typeface="Times New Roman"/>
                <a:ea typeface="Times New Roman"/>
                <a:cs typeface="Times New Roman"/>
                <a:sym typeface="Times New Roman"/>
              </a:rPr>
              <a:t>1 </a:t>
            </a:r>
            <a:r>
              <a:rPr lang="en-US" sz="3200" b="1" dirty="0" err="1">
                <a:solidFill>
                  <a:schemeClr val="dk1"/>
                </a:solidFill>
                <a:latin typeface="Times New Roman"/>
                <a:ea typeface="Times New Roman"/>
                <a:cs typeface="Times New Roman"/>
                <a:sym typeface="Times New Roman"/>
              </a:rPr>
              <a:t>paquete</a:t>
            </a:r>
            <a:r>
              <a:rPr lang="en-US" sz="3200" b="1" dirty="0">
                <a:solidFill>
                  <a:schemeClr val="dk1"/>
                </a:solidFill>
                <a:latin typeface="Times New Roman"/>
                <a:ea typeface="Times New Roman"/>
                <a:cs typeface="Times New Roman"/>
                <a:sym typeface="Times New Roman"/>
              </a:rPr>
              <a:t> al </a:t>
            </a:r>
            <a:r>
              <a:rPr lang="en-US" sz="3200" b="1" dirty="0" err="1">
                <a:solidFill>
                  <a:schemeClr val="dk1"/>
                </a:solidFill>
                <a:latin typeface="Times New Roman"/>
                <a:ea typeface="Times New Roman"/>
                <a:cs typeface="Times New Roman"/>
                <a:sym typeface="Times New Roman"/>
              </a:rPr>
              <a:t>mes</a:t>
            </a:r>
            <a:r>
              <a:rPr lang="en-US" sz="3200" b="1" dirty="0">
                <a:solidFill>
                  <a:schemeClr val="dk1"/>
                </a:solidFill>
                <a:latin typeface="Times New Roman"/>
                <a:ea typeface="Times New Roman"/>
                <a:cs typeface="Times New Roman"/>
                <a:sym typeface="Times New Roman"/>
              </a:rPr>
              <a:t>.</a:t>
            </a:r>
          </a:p>
          <a:p>
            <a:pPr marL="1428750" lvl="2" indent="-514350">
              <a:lnSpc>
                <a:spcPct val="150000"/>
              </a:lnSpc>
              <a:buClr>
                <a:schemeClr val="dk1"/>
              </a:buClr>
              <a:buSzPts val="3200"/>
              <a:buFont typeface="Times New Roman"/>
              <a:buAutoNum type="alphaUcParenR"/>
            </a:pPr>
            <a:r>
              <a:rPr lang="en-US" sz="3200" b="1" dirty="0">
                <a:solidFill>
                  <a:schemeClr val="dk1"/>
                </a:solidFill>
                <a:latin typeface="Times New Roman"/>
                <a:ea typeface="Times New Roman"/>
                <a:cs typeface="Times New Roman"/>
                <a:sym typeface="Times New Roman"/>
              </a:rPr>
              <a:t>1-2 </a:t>
            </a:r>
            <a:r>
              <a:rPr lang="en-US" sz="3200" b="1" dirty="0" err="1">
                <a:solidFill>
                  <a:schemeClr val="dk1"/>
                </a:solidFill>
                <a:latin typeface="Times New Roman"/>
                <a:ea typeface="Times New Roman"/>
                <a:cs typeface="Times New Roman"/>
                <a:sym typeface="Times New Roman"/>
              </a:rPr>
              <a:t>cigarrillos</a:t>
            </a:r>
            <a:r>
              <a:rPr lang="en-US" sz="3200" b="1" dirty="0">
                <a:solidFill>
                  <a:schemeClr val="dk1"/>
                </a:solidFill>
                <a:latin typeface="Times New Roman"/>
                <a:ea typeface="Times New Roman"/>
                <a:cs typeface="Times New Roman"/>
                <a:sym typeface="Times New Roman"/>
              </a:rPr>
              <a:t> al </a:t>
            </a:r>
            <a:r>
              <a:rPr lang="en-US" sz="3200" b="1" dirty="0" err="1">
                <a:solidFill>
                  <a:schemeClr val="dk1"/>
                </a:solidFill>
                <a:latin typeface="Times New Roman"/>
                <a:ea typeface="Times New Roman"/>
                <a:cs typeface="Times New Roman"/>
                <a:sym typeface="Times New Roman"/>
              </a:rPr>
              <a:t>mes</a:t>
            </a:r>
            <a:r>
              <a:rPr lang="en-US" sz="3200" b="1" dirty="0">
                <a:solidFill>
                  <a:schemeClr val="dk1"/>
                </a:solidFill>
                <a:latin typeface="Times New Roman"/>
                <a:ea typeface="Times New Roman"/>
                <a:cs typeface="Times New Roman"/>
                <a:sym typeface="Times New Roman"/>
              </a:rPr>
              <a:t>.</a:t>
            </a:r>
          </a:p>
          <a:p>
            <a:pPr marL="1428750" lvl="2" indent="-514350">
              <a:lnSpc>
                <a:spcPct val="150000"/>
              </a:lnSpc>
              <a:buClr>
                <a:schemeClr val="dk1"/>
              </a:buClr>
              <a:buSzPts val="3200"/>
              <a:buFont typeface="Times New Roman"/>
              <a:buAutoNum type="alphaUcParenR"/>
            </a:pPr>
            <a:r>
              <a:rPr lang="es-ES" sz="3200" b="1" dirty="0">
                <a:solidFill>
                  <a:schemeClr val="dk1"/>
                </a:solidFill>
                <a:latin typeface="Times New Roman"/>
                <a:ea typeface="Times New Roman"/>
                <a:cs typeface="Times New Roman"/>
                <a:sym typeface="Times New Roman"/>
              </a:rPr>
              <a:t>NO hay una cantidad segura.</a:t>
            </a:r>
            <a:endParaRPr sz="3000" b="0" i="0" u="none" strike="noStrike" cap="none" dirty="0">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12"/>
                                        </p:tgtEl>
                                        <p:attrNameLst>
                                          <p:attrName>style.visibility</p:attrName>
                                        </p:attrNameLst>
                                      </p:cBhvr>
                                      <p:to>
                                        <p:strVal val="visible"/>
                                      </p:to>
                                    </p:set>
                                    <p:anim calcmode="lin" valueType="num">
                                      <p:cBhvr additive="base">
                                        <p:cTn id="7" dur="500"/>
                                        <p:tgtEl>
                                          <p:spTgt spid="412"/>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14"/>
                                        </p:tgtEl>
                                        <p:attrNameLst>
                                          <p:attrName>style.visibility</p:attrName>
                                        </p:attrNameLst>
                                      </p:cBhvr>
                                      <p:to>
                                        <p:strVal val="visible"/>
                                      </p:to>
                                    </p:set>
                                    <p:anim calcmode="lin" valueType="num">
                                      <p:cBhvr additive="base">
                                        <p:cTn id="11" dur="500"/>
                                        <p:tgtEl>
                                          <p:spTgt spid="41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50"/>
          <p:cNvSpPr txBox="1">
            <a:spLocks noGrp="1"/>
          </p:cNvSpPr>
          <p:nvPr>
            <p:ph type="title"/>
          </p:nvPr>
        </p:nvSpPr>
        <p:spPr>
          <a:xfrm>
            <a:off x="801687" y="797118"/>
            <a:ext cx="6194425" cy="1258887"/>
          </a:xfrm>
          <a:prstGeom prst="rect">
            <a:avLst/>
          </a:prstGeom>
          <a:noFill/>
          <a:ln>
            <a:noFill/>
          </a:ln>
        </p:spPr>
        <p:txBody>
          <a:bodyPr spcFirstLastPara="1" wrap="square" lIns="91425" tIns="45700" rIns="91425" bIns="45700" anchor="t" anchorCtr="0">
            <a:noAutofit/>
          </a:bodyPr>
          <a:lstStyle/>
          <a:p>
            <a:pPr lvl="0" algn="ctr"/>
            <a:r>
              <a:rPr lang="en-US" sz="4000" b="1" dirty="0">
                <a:solidFill>
                  <a:srgbClr val="F98832"/>
                </a:solidFill>
              </a:rPr>
              <a:t>Respuesta </a:t>
            </a:r>
            <a:r>
              <a:rPr lang="en-US" sz="4000" b="1" dirty="0" err="1">
                <a:solidFill>
                  <a:srgbClr val="F98832"/>
                </a:solidFill>
              </a:rPr>
              <a:t>por</a:t>
            </a:r>
            <a:r>
              <a:rPr lang="en-US" sz="4000" b="1" dirty="0">
                <a:solidFill>
                  <a:srgbClr val="F98832"/>
                </a:solidFill>
              </a:rPr>
              <a:t> $100 </a:t>
            </a:r>
            <a:r>
              <a:rPr lang="en-US" sz="4000" b="1" dirty="0" err="1">
                <a:solidFill>
                  <a:srgbClr val="F98832"/>
                </a:solidFill>
              </a:rPr>
              <a:t>Embarazo</a:t>
            </a:r>
            <a:r>
              <a:rPr lang="en-US" sz="4000" b="1" dirty="0">
                <a:solidFill>
                  <a:srgbClr val="F98832"/>
                </a:solidFill>
              </a:rPr>
              <a:t>/Salud </a:t>
            </a:r>
            <a:r>
              <a:rPr lang="en-US" sz="4000" b="1" dirty="0" err="1">
                <a:solidFill>
                  <a:srgbClr val="F98832"/>
                </a:solidFill>
              </a:rPr>
              <a:t>Infantil</a:t>
            </a:r>
            <a:endParaRPr sz="4000" dirty="0">
              <a:solidFill>
                <a:srgbClr val="F98832"/>
              </a:solidFill>
            </a:endParaRPr>
          </a:p>
        </p:txBody>
      </p:sp>
      <p:sp>
        <p:nvSpPr>
          <p:cNvPr id="421" name="Google Shape;421;p50">
            <a:hlinkClick r:id="rId3" action="ppaction://hlinksldjump"/>
          </p:cNvPr>
          <p:cNvSpPr/>
          <p:nvPr/>
        </p:nvSpPr>
        <p:spPr>
          <a:xfrm>
            <a:off x="609600" y="5791200"/>
            <a:ext cx="609600" cy="661988"/>
          </a:xfrm>
          <a:custGeom>
            <a:avLst/>
            <a:gdLst/>
            <a:ahLst/>
            <a:cxnLst/>
            <a:rect l="l" t="t" r="r" b="b"/>
            <a:pathLst>
              <a:path w="120000" h="120000" extrusionOk="0">
                <a:moveTo>
                  <a:pt x="0" y="0"/>
                </a:moveTo>
                <a:lnTo>
                  <a:pt x="120000" y="0"/>
                </a:lnTo>
                <a:lnTo>
                  <a:pt x="120000" y="120000"/>
                </a:lnTo>
                <a:lnTo>
                  <a:pt x="0" y="120000"/>
                </a:lnTo>
                <a:close/>
                <a:moveTo>
                  <a:pt x="60000" y="18561"/>
                </a:moveTo>
                <a:lnTo>
                  <a:pt x="15000" y="60000"/>
                </a:lnTo>
                <a:lnTo>
                  <a:pt x="26250" y="60000"/>
                </a:lnTo>
                <a:lnTo>
                  <a:pt x="26250" y="101439"/>
                </a:lnTo>
                <a:lnTo>
                  <a:pt x="93750" y="101439"/>
                </a:lnTo>
                <a:lnTo>
                  <a:pt x="93750" y="60000"/>
                </a:lnTo>
                <a:lnTo>
                  <a:pt x="105000" y="60000"/>
                </a:lnTo>
                <a:lnTo>
                  <a:pt x="88125" y="44460"/>
                </a:lnTo>
                <a:lnTo>
                  <a:pt x="88125" y="23741"/>
                </a:lnTo>
                <a:lnTo>
                  <a:pt x="76875" y="23741"/>
                </a:lnTo>
                <a:lnTo>
                  <a:pt x="76875" y="34101"/>
                </a:lnTo>
                <a:close/>
              </a:path>
              <a:path w="120000" h="120000" fill="darkenLess" extrusionOk="0">
                <a:moveTo>
                  <a:pt x="88125" y="44460"/>
                </a:moveTo>
                <a:lnTo>
                  <a:pt x="88125" y="23741"/>
                </a:lnTo>
                <a:lnTo>
                  <a:pt x="76875" y="23741"/>
                </a:lnTo>
                <a:lnTo>
                  <a:pt x="76875" y="34101"/>
                </a:lnTo>
                <a:close/>
                <a:moveTo>
                  <a:pt x="26250" y="60000"/>
                </a:moveTo>
                <a:lnTo>
                  <a:pt x="26250" y="101439"/>
                </a:lnTo>
                <a:lnTo>
                  <a:pt x="54375" y="101439"/>
                </a:lnTo>
                <a:lnTo>
                  <a:pt x="54375" y="80719"/>
                </a:lnTo>
                <a:lnTo>
                  <a:pt x="65625" y="80719"/>
                </a:lnTo>
                <a:lnTo>
                  <a:pt x="65625" y="101439"/>
                </a:lnTo>
                <a:lnTo>
                  <a:pt x="93750" y="101439"/>
                </a:lnTo>
                <a:lnTo>
                  <a:pt x="93750" y="60000"/>
                </a:lnTo>
                <a:close/>
              </a:path>
              <a:path w="120000" h="120000" fill="darken" extrusionOk="0">
                <a:moveTo>
                  <a:pt x="60000" y="18561"/>
                </a:moveTo>
                <a:lnTo>
                  <a:pt x="15000" y="60000"/>
                </a:lnTo>
                <a:lnTo>
                  <a:pt x="105000" y="60000"/>
                </a:lnTo>
                <a:close/>
                <a:moveTo>
                  <a:pt x="54375" y="80719"/>
                </a:moveTo>
                <a:lnTo>
                  <a:pt x="65625" y="80719"/>
                </a:lnTo>
                <a:lnTo>
                  <a:pt x="65625" y="101439"/>
                </a:lnTo>
                <a:lnTo>
                  <a:pt x="54375" y="101439"/>
                </a:lnTo>
                <a:close/>
              </a:path>
              <a:path w="120000" h="120000" fill="none" extrusionOk="0">
                <a:moveTo>
                  <a:pt x="60000" y="18561"/>
                </a:moveTo>
                <a:lnTo>
                  <a:pt x="76875" y="34101"/>
                </a:lnTo>
                <a:lnTo>
                  <a:pt x="76875" y="23741"/>
                </a:lnTo>
                <a:lnTo>
                  <a:pt x="88125" y="23741"/>
                </a:lnTo>
                <a:lnTo>
                  <a:pt x="88125" y="44460"/>
                </a:lnTo>
                <a:lnTo>
                  <a:pt x="105000" y="60000"/>
                </a:lnTo>
                <a:lnTo>
                  <a:pt x="93750" y="60000"/>
                </a:lnTo>
                <a:lnTo>
                  <a:pt x="93750" y="101439"/>
                </a:lnTo>
                <a:lnTo>
                  <a:pt x="26250" y="101439"/>
                </a:lnTo>
                <a:lnTo>
                  <a:pt x="26250" y="60000"/>
                </a:lnTo>
                <a:lnTo>
                  <a:pt x="15000" y="60000"/>
                </a:lnTo>
                <a:close/>
                <a:moveTo>
                  <a:pt x="76875" y="34101"/>
                </a:moveTo>
                <a:lnTo>
                  <a:pt x="88125" y="44460"/>
                </a:lnTo>
                <a:moveTo>
                  <a:pt x="93750" y="60000"/>
                </a:moveTo>
                <a:lnTo>
                  <a:pt x="26250" y="60000"/>
                </a:lnTo>
                <a:moveTo>
                  <a:pt x="54375" y="101439"/>
                </a:moveTo>
                <a:lnTo>
                  <a:pt x="54375" y="80719"/>
                </a:lnTo>
                <a:lnTo>
                  <a:pt x="65625" y="80719"/>
                </a:lnTo>
                <a:lnTo>
                  <a:pt x="65625" y="101439"/>
                </a:lnTo>
              </a:path>
              <a:path w="120000" h="120000" fill="none" extrusionOk="0">
                <a:moveTo>
                  <a:pt x="0" y="0"/>
                </a:moveTo>
                <a:lnTo>
                  <a:pt x="120000" y="0"/>
                </a:lnTo>
                <a:lnTo>
                  <a:pt x="120000" y="120000"/>
                </a:lnTo>
                <a:lnTo>
                  <a:pt x="0" y="120000"/>
                </a:lnTo>
                <a:close/>
              </a:path>
            </a:pathLst>
          </a:custGeom>
          <a:solidFill>
            <a:schemeClr val="hlink"/>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404040"/>
              </a:buClr>
              <a:buSzPts val="1800"/>
              <a:buFont typeface="Noto Sans Symbols"/>
              <a:buNone/>
            </a:pPr>
            <a:endParaRPr sz="1800" b="0" i="0" u="none" strike="noStrike" cap="none">
              <a:solidFill>
                <a:schemeClr val="dk1"/>
              </a:solidFill>
              <a:latin typeface="Verdana"/>
              <a:ea typeface="Verdana"/>
              <a:cs typeface="Verdana"/>
              <a:sym typeface="Verdana"/>
            </a:endParaRPr>
          </a:p>
        </p:txBody>
      </p:sp>
      <p:sp>
        <p:nvSpPr>
          <p:cNvPr id="422" name="Google Shape;422;p50"/>
          <p:cNvSpPr txBox="1"/>
          <p:nvPr/>
        </p:nvSpPr>
        <p:spPr>
          <a:xfrm>
            <a:off x="127000" y="2613412"/>
            <a:ext cx="7543800" cy="1631175"/>
          </a:xfrm>
          <a:prstGeom prst="rect">
            <a:avLst/>
          </a:prstGeom>
          <a:noFill/>
          <a:ln>
            <a:noFill/>
          </a:ln>
        </p:spPr>
        <p:txBody>
          <a:bodyPr spcFirstLastPara="1" wrap="square" lIns="91425" tIns="45700" rIns="91425" bIns="45700" anchor="t" anchorCtr="0">
            <a:spAutoFit/>
          </a:bodyPr>
          <a:lstStyle/>
          <a:p>
            <a:pPr lvl="0" algn="ctr">
              <a:buClr>
                <a:schemeClr val="dk1"/>
              </a:buClr>
              <a:buSzPts val="2800"/>
            </a:pPr>
            <a:r>
              <a:rPr lang="en-US" sz="5000" b="0" i="0" u="none" strike="noStrike" cap="none">
                <a:solidFill>
                  <a:schemeClr val="dk1"/>
                </a:solidFill>
                <a:latin typeface="Verdana"/>
                <a:ea typeface="Verdana"/>
                <a:cs typeface="Verdana"/>
                <a:sym typeface="Verdana"/>
              </a:rPr>
              <a:t> </a:t>
            </a:r>
            <a:r>
              <a:rPr lang="en-US" sz="5000" b="1" i="0" u="none" strike="noStrike" cap="none">
                <a:solidFill>
                  <a:schemeClr val="dk1"/>
                </a:solidFill>
                <a:latin typeface="Times New Roman"/>
                <a:ea typeface="Times New Roman"/>
                <a:cs typeface="Times New Roman"/>
                <a:sym typeface="Times New Roman"/>
              </a:rPr>
              <a:t>D) </a:t>
            </a:r>
            <a:r>
              <a:rPr lang="es-ES" sz="5000" b="1">
                <a:solidFill>
                  <a:schemeClr val="dk1"/>
                </a:solidFill>
                <a:latin typeface="Times New Roman"/>
                <a:ea typeface="Times New Roman"/>
                <a:cs typeface="Times New Roman"/>
                <a:sym typeface="Times New Roman"/>
              </a:rPr>
              <a:t>¡NO HAY UNA CANTIDAD SEGURA!</a:t>
            </a:r>
            <a:endParaRPr sz="5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20"/>
                                        </p:tgtEl>
                                        <p:attrNameLst>
                                          <p:attrName>style.visibility</p:attrName>
                                        </p:attrNameLst>
                                      </p:cBhvr>
                                      <p:to>
                                        <p:strVal val="visible"/>
                                      </p:to>
                                    </p:set>
                                    <p:animEffect transition="in" filter="fade">
                                      <p:cBhvr>
                                        <p:cTn id="7" dur="1000"/>
                                        <p:tgtEl>
                                          <p:spTgt spid="42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22"/>
                                        </p:tgtEl>
                                        <p:attrNameLst>
                                          <p:attrName>style.visibility</p:attrName>
                                        </p:attrNameLst>
                                      </p:cBhvr>
                                      <p:to>
                                        <p:strVal val="visible"/>
                                      </p:to>
                                    </p:set>
                                    <p:animEffect transition="in" filter="fade">
                                      <p:cBhvr>
                                        <p:cTn id="11" dur="1822"/>
                                        <p:tgtEl>
                                          <p:spTgt spid="4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51"/>
          <p:cNvSpPr txBox="1">
            <a:spLocks noGrp="1"/>
          </p:cNvSpPr>
          <p:nvPr>
            <p:ph type="title"/>
          </p:nvPr>
        </p:nvSpPr>
        <p:spPr>
          <a:xfrm>
            <a:off x="504825" y="667008"/>
            <a:ext cx="5924550" cy="1258888"/>
          </a:xfrm>
          <a:prstGeom prst="rect">
            <a:avLst/>
          </a:prstGeom>
          <a:noFill/>
          <a:ln>
            <a:noFill/>
          </a:ln>
        </p:spPr>
        <p:txBody>
          <a:bodyPr spcFirstLastPara="1" wrap="square" lIns="91425" tIns="45700" rIns="91425" bIns="45700" anchor="t" anchorCtr="0">
            <a:noAutofit/>
          </a:bodyPr>
          <a:lstStyle/>
          <a:p>
            <a:pPr lvl="0" algn="ctr"/>
            <a:r>
              <a:rPr lang="en-US" sz="4000" b="1" dirty="0" err="1">
                <a:solidFill>
                  <a:srgbClr val="F98832"/>
                </a:solidFill>
              </a:rPr>
              <a:t>Pregunta</a:t>
            </a:r>
            <a:r>
              <a:rPr lang="en-US" sz="4000" b="1" dirty="0">
                <a:solidFill>
                  <a:srgbClr val="F98832"/>
                </a:solidFill>
              </a:rPr>
              <a:t> </a:t>
            </a:r>
            <a:r>
              <a:rPr lang="en-US" sz="4000" b="1" dirty="0" err="1">
                <a:solidFill>
                  <a:srgbClr val="F98832"/>
                </a:solidFill>
              </a:rPr>
              <a:t>por</a:t>
            </a:r>
            <a:r>
              <a:rPr lang="en-US" sz="4000" b="1" dirty="0">
                <a:solidFill>
                  <a:srgbClr val="F98832"/>
                </a:solidFill>
              </a:rPr>
              <a:t> $200 </a:t>
            </a:r>
            <a:r>
              <a:rPr lang="en-US" sz="4000" b="1" dirty="0" err="1">
                <a:solidFill>
                  <a:srgbClr val="F98832"/>
                </a:solidFill>
              </a:rPr>
              <a:t>Embarazo</a:t>
            </a:r>
            <a:r>
              <a:rPr lang="en-US" sz="4000" b="1" dirty="0">
                <a:solidFill>
                  <a:srgbClr val="F98832"/>
                </a:solidFill>
              </a:rPr>
              <a:t>/Salud </a:t>
            </a:r>
            <a:r>
              <a:rPr lang="en-US" sz="4000" b="1" dirty="0" err="1">
                <a:solidFill>
                  <a:srgbClr val="F98832"/>
                </a:solidFill>
              </a:rPr>
              <a:t>Infantil</a:t>
            </a:r>
            <a:br>
              <a:rPr lang="en-US" sz="4000" dirty="0">
                <a:solidFill>
                  <a:srgbClr val="F98832"/>
                </a:solidFill>
              </a:rPr>
            </a:br>
            <a:endParaRPr sz="4000" dirty="0">
              <a:solidFill>
                <a:srgbClr val="F98832"/>
              </a:solidFill>
            </a:endParaRPr>
          </a:p>
        </p:txBody>
      </p:sp>
      <p:sp>
        <p:nvSpPr>
          <p:cNvPr id="429" name="Google Shape;429;p51"/>
          <p:cNvSpPr txBox="1"/>
          <p:nvPr/>
        </p:nvSpPr>
        <p:spPr>
          <a:xfrm>
            <a:off x="-419100" y="2514600"/>
            <a:ext cx="7772400" cy="3046948"/>
          </a:xfrm>
          <a:prstGeom prst="rect">
            <a:avLst/>
          </a:prstGeom>
          <a:noFill/>
          <a:ln>
            <a:noFill/>
          </a:ln>
        </p:spPr>
        <p:txBody>
          <a:bodyPr spcFirstLastPara="1" wrap="square" lIns="91425" tIns="45700" rIns="91425" bIns="45700" anchor="t" anchorCtr="0">
            <a:spAutoFit/>
          </a:bodyPr>
          <a:lstStyle/>
          <a:p>
            <a:pPr marL="914400" lvl="2" algn="ctr">
              <a:buClr>
                <a:schemeClr val="dk1"/>
              </a:buClr>
              <a:buSzPts val="4800"/>
            </a:pPr>
            <a:r>
              <a:rPr lang="en-US" sz="4800" b="1" i="0" u="sng" strike="noStrike" cap="none">
                <a:solidFill>
                  <a:schemeClr val="dk1"/>
                </a:solidFill>
                <a:latin typeface="Times New Roman"/>
                <a:ea typeface="Times New Roman"/>
                <a:cs typeface="Times New Roman"/>
                <a:sym typeface="Times New Roman"/>
              </a:rPr>
              <a:t>Verdadero or Falso</a:t>
            </a:r>
            <a:r>
              <a:rPr lang="en-US" sz="4800" b="1" i="0" u="none" strike="noStrike" cap="none">
                <a:solidFill>
                  <a:schemeClr val="dk1"/>
                </a:solidFill>
                <a:latin typeface="Times New Roman"/>
                <a:ea typeface="Times New Roman"/>
                <a:cs typeface="Times New Roman"/>
                <a:sym typeface="Times New Roman"/>
              </a:rPr>
              <a:t>: </a:t>
            </a:r>
            <a:endParaRPr lang="en-US" sz="4800" b="1">
              <a:solidFill>
                <a:schemeClr val="dk1"/>
              </a:solidFill>
              <a:latin typeface="Times New Roman"/>
              <a:ea typeface="Times New Roman"/>
              <a:cs typeface="Times New Roman"/>
              <a:sym typeface="Times New Roman"/>
            </a:endParaRPr>
          </a:p>
          <a:p>
            <a:pPr marL="914400" lvl="2" algn="ctr">
              <a:buClr>
                <a:schemeClr val="dk1"/>
              </a:buClr>
              <a:buSzPts val="4800"/>
            </a:pPr>
            <a:r>
              <a:rPr lang="es-ES" sz="4800" b="1">
                <a:solidFill>
                  <a:schemeClr val="dk1"/>
                </a:solidFill>
                <a:latin typeface="Times New Roman"/>
                <a:ea typeface="Times New Roman"/>
                <a:cs typeface="Times New Roman"/>
                <a:sym typeface="Times New Roman"/>
              </a:rPr>
              <a:t>El THC en la marihuana puede pasar a través de la leche materna.</a:t>
            </a:r>
            <a:endParaRPr/>
          </a:p>
        </p:txBody>
      </p:sp>
      <p:pic>
        <p:nvPicPr>
          <p:cNvPr id="430" name="Google Shape;430;p51"/>
          <p:cNvPicPr preferRelativeResize="0"/>
          <p:nvPr/>
        </p:nvPicPr>
        <p:blipFill rotWithShape="1">
          <a:blip r:embed="rId3">
            <a:alphaModFix/>
          </a:blip>
          <a:srcRect/>
          <a:stretch/>
        </p:blipFill>
        <p:spPr>
          <a:xfrm>
            <a:off x="8839200" y="6553200"/>
            <a:ext cx="304800" cy="304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28"/>
                                        </p:tgtEl>
                                        <p:attrNameLst>
                                          <p:attrName>style.visibility</p:attrName>
                                        </p:attrNameLst>
                                      </p:cBhvr>
                                      <p:to>
                                        <p:strVal val="visible"/>
                                      </p:to>
                                    </p:set>
                                    <p:anim calcmode="lin" valueType="num">
                                      <p:cBhvr additive="base">
                                        <p:cTn id="7" dur="500"/>
                                        <p:tgtEl>
                                          <p:spTgt spid="428"/>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29"/>
                                        </p:tgtEl>
                                        <p:attrNameLst>
                                          <p:attrName>style.visibility</p:attrName>
                                        </p:attrNameLst>
                                      </p:cBhvr>
                                      <p:to>
                                        <p:strVal val="visible"/>
                                      </p:to>
                                    </p:set>
                                    <p:anim calcmode="lin" valueType="num">
                                      <p:cBhvr additive="base">
                                        <p:cTn id="11" dur="500"/>
                                        <p:tgtEl>
                                          <p:spTgt spid="429"/>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30"/>
                                        </p:tgtEl>
                                        <p:attrNameLst>
                                          <p:attrName>style.visibility</p:attrName>
                                        </p:attrNameLst>
                                      </p:cBhvr>
                                      <p:to>
                                        <p:strVal val="visible"/>
                                      </p:to>
                                    </p:set>
                                    <p:animEffect transition="in" filter="fade">
                                      <p:cBhvr>
                                        <p:cTn id="15" dur="5000"/>
                                        <p:tgtEl>
                                          <p:spTgt spid="4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52"/>
          <p:cNvSpPr txBox="1">
            <a:spLocks noGrp="1"/>
          </p:cNvSpPr>
          <p:nvPr>
            <p:ph type="title"/>
          </p:nvPr>
        </p:nvSpPr>
        <p:spPr>
          <a:xfrm>
            <a:off x="609600" y="594519"/>
            <a:ext cx="6083300" cy="1258888"/>
          </a:xfrm>
          <a:prstGeom prst="rect">
            <a:avLst/>
          </a:prstGeom>
          <a:noFill/>
          <a:ln>
            <a:noFill/>
          </a:ln>
        </p:spPr>
        <p:txBody>
          <a:bodyPr spcFirstLastPara="1" wrap="square" lIns="91425" tIns="45700" rIns="91425" bIns="45700" anchor="t" anchorCtr="0">
            <a:noAutofit/>
          </a:bodyPr>
          <a:lstStyle/>
          <a:p>
            <a:pPr lvl="0" algn="ctr"/>
            <a:r>
              <a:rPr lang="en-US" sz="4000" b="1" dirty="0">
                <a:solidFill>
                  <a:srgbClr val="F98832"/>
                </a:solidFill>
              </a:rPr>
              <a:t>Respuesta </a:t>
            </a:r>
            <a:r>
              <a:rPr lang="en-US" sz="4000" b="1" dirty="0" err="1">
                <a:solidFill>
                  <a:srgbClr val="F98832"/>
                </a:solidFill>
              </a:rPr>
              <a:t>por</a:t>
            </a:r>
            <a:r>
              <a:rPr lang="en-US" sz="4000" b="1" dirty="0">
                <a:solidFill>
                  <a:srgbClr val="F98832"/>
                </a:solidFill>
              </a:rPr>
              <a:t> $200 </a:t>
            </a:r>
            <a:br>
              <a:rPr lang="en-US" sz="4000" b="1" dirty="0">
                <a:solidFill>
                  <a:srgbClr val="F98832"/>
                </a:solidFill>
              </a:rPr>
            </a:br>
            <a:r>
              <a:rPr lang="en-US" sz="4000" b="1" dirty="0" err="1">
                <a:solidFill>
                  <a:srgbClr val="F98832"/>
                </a:solidFill>
              </a:rPr>
              <a:t>Embarazo</a:t>
            </a:r>
            <a:r>
              <a:rPr lang="en-US" sz="4000" b="1" dirty="0">
                <a:solidFill>
                  <a:srgbClr val="F98832"/>
                </a:solidFill>
              </a:rPr>
              <a:t>/Salud </a:t>
            </a:r>
            <a:r>
              <a:rPr lang="en-US" sz="4000" b="1" dirty="0" err="1">
                <a:solidFill>
                  <a:srgbClr val="F98832"/>
                </a:solidFill>
              </a:rPr>
              <a:t>Infantil</a:t>
            </a:r>
            <a:endParaRPr sz="4000" dirty="0">
              <a:solidFill>
                <a:srgbClr val="F98832"/>
              </a:solidFill>
            </a:endParaRPr>
          </a:p>
        </p:txBody>
      </p:sp>
      <p:sp>
        <p:nvSpPr>
          <p:cNvPr id="437" name="Google Shape;437;p52">
            <a:hlinkClick r:id="rId3" action="ppaction://hlinksldjump"/>
          </p:cNvPr>
          <p:cNvSpPr/>
          <p:nvPr/>
        </p:nvSpPr>
        <p:spPr>
          <a:xfrm>
            <a:off x="609600" y="5791200"/>
            <a:ext cx="609600" cy="661988"/>
          </a:xfrm>
          <a:custGeom>
            <a:avLst/>
            <a:gdLst/>
            <a:ahLst/>
            <a:cxnLst/>
            <a:rect l="l" t="t" r="r" b="b"/>
            <a:pathLst>
              <a:path w="120000" h="120000" extrusionOk="0">
                <a:moveTo>
                  <a:pt x="0" y="0"/>
                </a:moveTo>
                <a:lnTo>
                  <a:pt x="120000" y="0"/>
                </a:lnTo>
                <a:lnTo>
                  <a:pt x="120000" y="120000"/>
                </a:lnTo>
                <a:lnTo>
                  <a:pt x="0" y="120000"/>
                </a:lnTo>
                <a:close/>
                <a:moveTo>
                  <a:pt x="60000" y="18561"/>
                </a:moveTo>
                <a:lnTo>
                  <a:pt x="15000" y="60000"/>
                </a:lnTo>
                <a:lnTo>
                  <a:pt x="26250" y="60000"/>
                </a:lnTo>
                <a:lnTo>
                  <a:pt x="26250" y="101439"/>
                </a:lnTo>
                <a:lnTo>
                  <a:pt x="93750" y="101439"/>
                </a:lnTo>
                <a:lnTo>
                  <a:pt x="93750" y="60000"/>
                </a:lnTo>
                <a:lnTo>
                  <a:pt x="105000" y="60000"/>
                </a:lnTo>
                <a:lnTo>
                  <a:pt x="88125" y="44460"/>
                </a:lnTo>
                <a:lnTo>
                  <a:pt x="88125" y="23741"/>
                </a:lnTo>
                <a:lnTo>
                  <a:pt x="76875" y="23741"/>
                </a:lnTo>
                <a:lnTo>
                  <a:pt x="76875" y="34101"/>
                </a:lnTo>
                <a:close/>
              </a:path>
              <a:path w="120000" h="120000" fill="darkenLess" extrusionOk="0">
                <a:moveTo>
                  <a:pt x="88125" y="44460"/>
                </a:moveTo>
                <a:lnTo>
                  <a:pt x="88125" y="23741"/>
                </a:lnTo>
                <a:lnTo>
                  <a:pt x="76875" y="23741"/>
                </a:lnTo>
                <a:lnTo>
                  <a:pt x="76875" y="34101"/>
                </a:lnTo>
                <a:close/>
                <a:moveTo>
                  <a:pt x="26250" y="60000"/>
                </a:moveTo>
                <a:lnTo>
                  <a:pt x="26250" y="101439"/>
                </a:lnTo>
                <a:lnTo>
                  <a:pt x="54375" y="101439"/>
                </a:lnTo>
                <a:lnTo>
                  <a:pt x="54375" y="80719"/>
                </a:lnTo>
                <a:lnTo>
                  <a:pt x="65625" y="80719"/>
                </a:lnTo>
                <a:lnTo>
                  <a:pt x="65625" y="101439"/>
                </a:lnTo>
                <a:lnTo>
                  <a:pt x="93750" y="101439"/>
                </a:lnTo>
                <a:lnTo>
                  <a:pt x="93750" y="60000"/>
                </a:lnTo>
                <a:close/>
              </a:path>
              <a:path w="120000" h="120000" fill="darken" extrusionOk="0">
                <a:moveTo>
                  <a:pt x="60000" y="18561"/>
                </a:moveTo>
                <a:lnTo>
                  <a:pt x="15000" y="60000"/>
                </a:lnTo>
                <a:lnTo>
                  <a:pt x="105000" y="60000"/>
                </a:lnTo>
                <a:close/>
                <a:moveTo>
                  <a:pt x="54375" y="80719"/>
                </a:moveTo>
                <a:lnTo>
                  <a:pt x="65625" y="80719"/>
                </a:lnTo>
                <a:lnTo>
                  <a:pt x="65625" y="101439"/>
                </a:lnTo>
                <a:lnTo>
                  <a:pt x="54375" y="101439"/>
                </a:lnTo>
                <a:close/>
              </a:path>
              <a:path w="120000" h="120000" fill="none" extrusionOk="0">
                <a:moveTo>
                  <a:pt x="60000" y="18561"/>
                </a:moveTo>
                <a:lnTo>
                  <a:pt x="76875" y="34101"/>
                </a:lnTo>
                <a:lnTo>
                  <a:pt x="76875" y="23741"/>
                </a:lnTo>
                <a:lnTo>
                  <a:pt x="88125" y="23741"/>
                </a:lnTo>
                <a:lnTo>
                  <a:pt x="88125" y="44460"/>
                </a:lnTo>
                <a:lnTo>
                  <a:pt x="105000" y="60000"/>
                </a:lnTo>
                <a:lnTo>
                  <a:pt x="93750" y="60000"/>
                </a:lnTo>
                <a:lnTo>
                  <a:pt x="93750" y="101439"/>
                </a:lnTo>
                <a:lnTo>
                  <a:pt x="26250" y="101439"/>
                </a:lnTo>
                <a:lnTo>
                  <a:pt x="26250" y="60000"/>
                </a:lnTo>
                <a:lnTo>
                  <a:pt x="15000" y="60000"/>
                </a:lnTo>
                <a:close/>
                <a:moveTo>
                  <a:pt x="76875" y="34101"/>
                </a:moveTo>
                <a:lnTo>
                  <a:pt x="88125" y="44460"/>
                </a:lnTo>
                <a:moveTo>
                  <a:pt x="93750" y="60000"/>
                </a:moveTo>
                <a:lnTo>
                  <a:pt x="26250" y="60000"/>
                </a:lnTo>
                <a:moveTo>
                  <a:pt x="54375" y="101439"/>
                </a:moveTo>
                <a:lnTo>
                  <a:pt x="54375" y="80719"/>
                </a:lnTo>
                <a:lnTo>
                  <a:pt x="65625" y="80719"/>
                </a:lnTo>
                <a:lnTo>
                  <a:pt x="65625" y="101439"/>
                </a:lnTo>
              </a:path>
              <a:path w="120000" h="120000" fill="none" extrusionOk="0">
                <a:moveTo>
                  <a:pt x="0" y="0"/>
                </a:moveTo>
                <a:lnTo>
                  <a:pt x="120000" y="0"/>
                </a:lnTo>
                <a:lnTo>
                  <a:pt x="120000" y="120000"/>
                </a:lnTo>
                <a:lnTo>
                  <a:pt x="0" y="120000"/>
                </a:lnTo>
                <a:close/>
              </a:path>
            </a:pathLst>
          </a:custGeom>
          <a:solidFill>
            <a:schemeClr val="hlink"/>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404040"/>
              </a:buClr>
              <a:buSzPts val="1800"/>
              <a:buFont typeface="Noto Sans Symbols"/>
              <a:buNone/>
            </a:pPr>
            <a:endParaRPr sz="1800" b="0" i="0" u="none" strike="noStrike" cap="none">
              <a:solidFill>
                <a:schemeClr val="dk1"/>
              </a:solidFill>
              <a:latin typeface="Verdana"/>
              <a:ea typeface="Verdana"/>
              <a:cs typeface="Verdana"/>
              <a:sym typeface="Verdana"/>
            </a:endParaRPr>
          </a:p>
        </p:txBody>
      </p:sp>
      <p:sp>
        <p:nvSpPr>
          <p:cNvPr id="438" name="Google Shape;438;p52"/>
          <p:cNvSpPr txBox="1"/>
          <p:nvPr/>
        </p:nvSpPr>
        <p:spPr>
          <a:xfrm>
            <a:off x="393698" y="2705577"/>
            <a:ext cx="7029077" cy="1815841"/>
          </a:xfrm>
          <a:prstGeom prst="rect">
            <a:avLst/>
          </a:prstGeom>
          <a:noFill/>
          <a:ln>
            <a:noFill/>
          </a:ln>
        </p:spPr>
        <p:txBody>
          <a:bodyPr spcFirstLastPara="1" wrap="square" lIns="91425" tIns="45700" rIns="91425" bIns="45700" anchor="t" anchorCtr="0">
            <a:spAutoFit/>
          </a:bodyPr>
          <a:lstStyle/>
          <a:p>
            <a:pPr lvl="0" algn="ctr">
              <a:buClr>
                <a:schemeClr val="dk1"/>
              </a:buClr>
              <a:buSzPts val="1800"/>
            </a:pPr>
            <a:r>
              <a:rPr lang="en-US" sz="7200" b="1" dirty="0">
                <a:solidFill>
                  <a:schemeClr val="dk1"/>
                </a:solidFill>
                <a:latin typeface="Times New Roman"/>
                <a:ea typeface="Times New Roman"/>
                <a:cs typeface="Times New Roman"/>
                <a:sym typeface="Times New Roman"/>
              </a:rPr>
              <a:t>¡VERDADERO!</a:t>
            </a:r>
          </a:p>
          <a:p>
            <a:pPr marL="0" marR="0" lvl="0" indent="0" algn="ctr" rtl="0">
              <a:spcBef>
                <a:spcPts val="0"/>
              </a:spcBef>
              <a:spcAft>
                <a:spcPts val="0"/>
              </a:spcAft>
              <a:buClr>
                <a:schemeClr val="dk1"/>
              </a:buClr>
              <a:buSzPts val="1800"/>
              <a:buFont typeface="Noto Sans Symbols"/>
              <a:buNone/>
            </a:pPr>
            <a:endParaRPr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36"/>
                                        </p:tgtEl>
                                        <p:attrNameLst>
                                          <p:attrName>style.visibility</p:attrName>
                                        </p:attrNameLst>
                                      </p:cBhvr>
                                      <p:to>
                                        <p:strVal val="visible"/>
                                      </p:to>
                                    </p:set>
                                    <p:animEffect transition="in" filter="fade">
                                      <p:cBhvr>
                                        <p:cTn id="7" dur="1000"/>
                                        <p:tgtEl>
                                          <p:spTgt spid="43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38"/>
                                        </p:tgtEl>
                                        <p:attrNameLst>
                                          <p:attrName>style.visibility</p:attrName>
                                        </p:attrNameLst>
                                      </p:cBhvr>
                                      <p:to>
                                        <p:strVal val="visible"/>
                                      </p:to>
                                    </p:set>
                                    <p:animEffect transition="in" filter="fade">
                                      <p:cBhvr>
                                        <p:cTn id="11" dur="1822"/>
                                        <p:tgtEl>
                                          <p:spTgt spid="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53"/>
          <p:cNvSpPr txBox="1">
            <a:spLocks noGrp="1"/>
          </p:cNvSpPr>
          <p:nvPr>
            <p:ph type="title"/>
          </p:nvPr>
        </p:nvSpPr>
        <p:spPr>
          <a:xfrm>
            <a:off x="533400" y="228600"/>
            <a:ext cx="6348413" cy="1320800"/>
          </a:xfrm>
          <a:prstGeom prst="rect">
            <a:avLst/>
          </a:prstGeom>
          <a:noFill/>
          <a:ln>
            <a:noFill/>
          </a:ln>
        </p:spPr>
        <p:txBody>
          <a:bodyPr spcFirstLastPara="1" wrap="square" lIns="91425" tIns="45700" rIns="91425" bIns="45700" anchor="t" anchorCtr="0">
            <a:noAutofit/>
          </a:bodyPr>
          <a:lstStyle/>
          <a:p>
            <a:pPr lvl="0" algn="ctr"/>
            <a:r>
              <a:rPr lang="en-US" sz="4000" b="1" dirty="0" err="1">
                <a:solidFill>
                  <a:srgbClr val="F98832"/>
                </a:solidFill>
              </a:rPr>
              <a:t>Pregunta</a:t>
            </a:r>
            <a:r>
              <a:rPr lang="en-US" sz="4000" b="1" dirty="0">
                <a:solidFill>
                  <a:srgbClr val="F98832"/>
                </a:solidFill>
              </a:rPr>
              <a:t> </a:t>
            </a:r>
            <a:r>
              <a:rPr lang="en-US" sz="4000" b="1" dirty="0" err="1">
                <a:solidFill>
                  <a:srgbClr val="F98832"/>
                </a:solidFill>
              </a:rPr>
              <a:t>por</a:t>
            </a:r>
            <a:r>
              <a:rPr lang="en-US" sz="4000" b="1" dirty="0">
                <a:solidFill>
                  <a:srgbClr val="F98832"/>
                </a:solidFill>
              </a:rPr>
              <a:t> $300 </a:t>
            </a:r>
            <a:r>
              <a:rPr lang="en-US" sz="4000" b="1" dirty="0" err="1">
                <a:solidFill>
                  <a:srgbClr val="F98832"/>
                </a:solidFill>
              </a:rPr>
              <a:t>Embarazo</a:t>
            </a:r>
            <a:r>
              <a:rPr lang="en-US" sz="4000" b="1" dirty="0">
                <a:solidFill>
                  <a:srgbClr val="F98832"/>
                </a:solidFill>
              </a:rPr>
              <a:t>/Salud </a:t>
            </a:r>
            <a:r>
              <a:rPr lang="en-US" sz="4000" b="1" dirty="0" err="1">
                <a:solidFill>
                  <a:srgbClr val="F98832"/>
                </a:solidFill>
              </a:rPr>
              <a:t>Infantil</a:t>
            </a:r>
            <a:endParaRPr sz="4000" dirty="0">
              <a:solidFill>
                <a:srgbClr val="F98832"/>
              </a:solidFill>
            </a:endParaRPr>
          </a:p>
        </p:txBody>
      </p:sp>
      <p:sp>
        <p:nvSpPr>
          <p:cNvPr id="446" name="Google Shape;446;p53"/>
          <p:cNvSpPr txBox="1"/>
          <p:nvPr/>
        </p:nvSpPr>
        <p:spPr>
          <a:xfrm>
            <a:off x="-361731" y="1814080"/>
            <a:ext cx="7456488" cy="4739719"/>
          </a:xfrm>
          <a:prstGeom prst="rect">
            <a:avLst/>
          </a:prstGeom>
          <a:noFill/>
          <a:ln>
            <a:noFill/>
          </a:ln>
        </p:spPr>
        <p:txBody>
          <a:bodyPr spcFirstLastPara="1" wrap="square" lIns="91425" tIns="45700" rIns="91425" bIns="45700" anchor="t" anchorCtr="0">
            <a:spAutoFit/>
          </a:bodyPr>
          <a:lstStyle/>
          <a:p>
            <a:pPr marL="914400" lvl="2" algn="ctr"/>
            <a:r>
              <a:rPr lang="es-ES" sz="3200" b="1" dirty="0">
                <a:solidFill>
                  <a:schemeClr val="dk1"/>
                </a:solidFill>
                <a:latin typeface="Times New Roman"/>
                <a:ea typeface="Times New Roman"/>
                <a:cs typeface="Times New Roman"/>
                <a:sym typeface="Times New Roman"/>
              </a:rPr>
              <a:t>¿Qué problemas de salud puede causar fumar durante el embarazo en los niños?</a:t>
            </a:r>
          </a:p>
          <a:p>
            <a:pPr marL="914400" lvl="2" algn="ctr"/>
            <a:endParaRPr dirty="0"/>
          </a:p>
          <a:p>
            <a:pPr marL="1428750" lvl="2" indent="-514350">
              <a:lnSpc>
                <a:spcPct val="150000"/>
              </a:lnSpc>
              <a:buClr>
                <a:schemeClr val="dk1"/>
              </a:buClr>
              <a:buSzPts val="3200"/>
              <a:buFont typeface="Times New Roman"/>
              <a:buAutoNum type="alphaUcParenR"/>
            </a:pPr>
            <a:r>
              <a:rPr lang="en-US" sz="3200" b="1" dirty="0">
                <a:solidFill>
                  <a:schemeClr val="dk1"/>
                </a:solidFill>
                <a:latin typeface="Times New Roman"/>
                <a:ea typeface="Times New Roman"/>
                <a:cs typeface="Times New Roman"/>
                <a:sym typeface="Times New Roman"/>
              </a:rPr>
              <a:t>Bajo Peso al Nacer.</a:t>
            </a:r>
          </a:p>
          <a:p>
            <a:pPr marL="1428750" lvl="2" indent="-514350">
              <a:lnSpc>
                <a:spcPct val="150000"/>
              </a:lnSpc>
              <a:buClr>
                <a:schemeClr val="dk1"/>
              </a:buClr>
              <a:buSzPts val="3200"/>
              <a:buFont typeface="Times New Roman"/>
              <a:buAutoNum type="alphaUcParenR"/>
            </a:pPr>
            <a:r>
              <a:rPr lang="en-US" sz="3200" b="1" dirty="0">
                <a:solidFill>
                  <a:schemeClr val="dk1"/>
                </a:solidFill>
                <a:latin typeface="Times New Roman"/>
                <a:ea typeface="Times New Roman"/>
                <a:cs typeface="Times New Roman"/>
                <a:sym typeface="Times New Roman"/>
              </a:rPr>
              <a:t>Parto </a:t>
            </a:r>
            <a:r>
              <a:rPr lang="en-US" sz="3200" b="1" dirty="0" err="1">
                <a:solidFill>
                  <a:schemeClr val="dk1"/>
                </a:solidFill>
                <a:latin typeface="Times New Roman"/>
                <a:ea typeface="Times New Roman"/>
                <a:cs typeface="Times New Roman"/>
                <a:sym typeface="Times New Roman"/>
              </a:rPr>
              <a:t>Prematuro</a:t>
            </a:r>
            <a:r>
              <a:rPr lang="en-US" sz="3200" b="1" i="0" u="none" strike="noStrike" cap="none" dirty="0">
                <a:solidFill>
                  <a:schemeClr val="dk1"/>
                </a:solidFill>
                <a:latin typeface="Times New Roman"/>
                <a:ea typeface="Times New Roman"/>
                <a:cs typeface="Times New Roman"/>
                <a:sym typeface="Times New Roman"/>
              </a:rPr>
              <a:t>.</a:t>
            </a:r>
            <a:endParaRPr dirty="0"/>
          </a:p>
          <a:p>
            <a:pPr marL="1428750" lvl="2" indent="-514350">
              <a:lnSpc>
                <a:spcPct val="150000"/>
              </a:lnSpc>
              <a:buClr>
                <a:schemeClr val="dk1"/>
              </a:buClr>
              <a:buSzPts val="3200"/>
              <a:buFont typeface="Times New Roman"/>
              <a:buAutoNum type="alphaUcParenR"/>
            </a:pPr>
            <a:r>
              <a:rPr lang="en-US" sz="3200" b="1" dirty="0" err="1">
                <a:solidFill>
                  <a:schemeClr val="dk1"/>
                </a:solidFill>
                <a:latin typeface="Times New Roman"/>
                <a:ea typeface="Times New Roman"/>
                <a:cs typeface="Times New Roman"/>
                <a:sym typeface="Times New Roman"/>
              </a:rPr>
              <a:t>Aborto</a:t>
            </a:r>
            <a:r>
              <a:rPr lang="en-US" sz="3200" b="1" dirty="0">
                <a:solidFill>
                  <a:schemeClr val="dk1"/>
                </a:solidFill>
                <a:latin typeface="Times New Roman"/>
                <a:ea typeface="Times New Roman"/>
                <a:cs typeface="Times New Roman"/>
                <a:sym typeface="Times New Roman"/>
              </a:rPr>
              <a:t> </a:t>
            </a:r>
            <a:r>
              <a:rPr lang="en-US" sz="3200" b="1" dirty="0" err="1">
                <a:solidFill>
                  <a:schemeClr val="dk1"/>
                </a:solidFill>
                <a:latin typeface="Times New Roman"/>
                <a:ea typeface="Times New Roman"/>
                <a:cs typeface="Times New Roman"/>
                <a:sym typeface="Times New Roman"/>
              </a:rPr>
              <a:t>Espontáneo</a:t>
            </a:r>
            <a:endParaRPr lang="en-US" sz="3200" b="1" dirty="0">
              <a:solidFill>
                <a:schemeClr val="dk1"/>
              </a:solidFill>
              <a:latin typeface="Times New Roman"/>
              <a:ea typeface="Times New Roman"/>
              <a:cs typeface="Times New Roman"/>
              <a:sym typeface="Times New Roman"/>
            </a:endParaRPr>
          </a:p>
          <a:p>
            <a:pPr marL="1428750" lvl="2" indent="-514350">
              <a:lnSpc>
                <a:spcPct val="150000"/>
              </a:lnSpc>
              <a:buClr>
                <a:schemeClr val="dk1"/>
              </a:buClr>
              <a:buSzPts val="3200"/>
              <a:buFont typeface="Times New Roman"/>
              <a:buAutoNum type="alphaUcParenR"/>
            </a:pPr>
            <a:r>
              <a:rPr lang="en-US" sz="3200" b="1" i="0" u="none" strike="noStrike" cap="none" dirty="0" err="1">
                <a:solidFill>
                  <a:schemeClr val="dk1"/>
                </a:solidFill>
                <a:latin typeface="Times New Roman"/>
                <a:ea typeface="Times New Roman"/>
                <a:cs typeface="Times New Roman"/>
                <a:sym typeface="Times New Roman"/>
              </a:rPr>
              <a:t>Todas</a:t>
            </a:r>
            <a:r>
              <a:rPr lang="en-US" sz="3200" b="1" i="0" u="none" strike="noStrike" cap="none" dirty="0">
                <a:solidFill>
                  <a:schemeClr val="dk1"/>
                </a:solidFill>
                <a:latin typeface="Times New Roman"/>
                <a:ea typeface="Times New Roman"/>
                <a:cs typeface="Times New Roman"/>
                <a:sym typeface="Times New Roman"/>
              </a:rPr>
              <a:t> las </a:t>
            </a:r>
            <a:r>
              <a:rPr lang="en-US" sz="3200" b="1" dirty="0" err="1">
                <a:solidFill>
                  <a:schemeClr val="dk1"/>
                </a:solidFill>
                <a:latin typeface="Times New Roman"/>
                <a:ea typeface="Times New Roman"/>
                <a:cs typeface="Times New Roman"/>
                <a:sym typeface="Times New Roman"/>
              </a:rPr>
              <a:t>A</a:t>
            </a:r>
            <a:r>
              <a:rPr lang="en-US" sz="3200" b="1" i="0" u="none" strike="noStrike" cap="none" dirty="0" err="1">
                <a:solidFill>
                  <a:schemeClr val="dk1"/>
                </a:solidFill>
                <a:latin typeface="Times New Roman"/>
                <a:ea typeface="Times New Roman"/>
                <a:cs typeface="Times New Roman"/>
                <a:sym typeface="Times New Roman"/>
              </a:rPr>
              <a:t>nteriores</a:t>
            </a:r>
            <a:r>
              <a:rPr lang="en-US" sz="3200" b="1" i="0" u="none" strike="noStrike" cap="none" dirty="0">
                <a:solidFill>
                  <a:schemeClr val="dk1"/>
                </a:solidFill>
                <a:latin typeface="Times New Roman"/>
                <a:ea typeface="Times New Roman"/>
                <a:cs typeface="Times New Roman"/>
                <a:sym typeface="Times New Roman"/>
              </a:rPr>
              <a:t>.</a:t>
            </a:r>
            <a:endParaRPr sz="3200" b="0" i="0" u="none" strike="noStrike" cap="none" dirty="0">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44"/>
                                        </p:tgtEl>
                                        <p:attrNameLst>
                                          <p:attrName>style.visibility</p:attrName>
                                        </p:attrNameLst>
                                      </p:cBhvr>
                                      <p:to>
                                        <p:strVal val="visible"/>
                                      </p:to>
                                    </p:set>
                                    <p:anim calcmode="lin" valueType="num">
                                      <p:cBhvr additive="base">
                                        <p:cTn id="7" dur="500"/>
                                        <p:tgtEl>
                                          <p:spTgt spid="444"/>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46"/>
                                        </p:tgtEl>
                                        <p:attrNameLst>
                                          <p:attrName>style.visibility</p:attrName>
                                        </p:attrNameLst>
                                      </p:cBhvr>
                                      <p:to>
                                        <p:strVal val="visible"/>
                                      </p:to>
                                    </p:set>
                                    <p:anim calcmode="lin" valueType="num">
                                      <p:cBhvr additive="base">
                                        <p:cTn id="11" dur="500"/>
                                        <p:tgtEl>
                                          <p:spTgt spid="44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36"/>
          <p:cNvSpPr txBox="1"/>
          <p:nvPr/>
        </p:nvSpPr>
        <p:spPr>
          <a:xfrm>
            <a:off x="-239636" y="1470562"/>
            <a:ext cx="1676400" cy="7694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b="1" i="0" u="none" strike="noStrike" cap="none" dirty="0">
                <a:solidFill>
                  <a:srgbClr val="F98832"/>
                </a:solidFill>
                <a:latin typeface="Federo"/>
                <a:ea typeface="Federo"/>
                <a:cs typeface="Federo"/>
                <a:sym typeface="Federo"/>
              </a:rPr>
              <a:t>Tabaco</a:t>
            </a:r>
            <a:endParaRPr sz="2200" dirty="0">
              <a:solidFill>
                <a:srgbClr val="F98832"/>
              </a:solidFill>
            </a:endParaRPr>
          </a:p>
          <a:p>
            <a:pPr marL="0" marR="0" lvl="0" indent="0" algn="ctr" rtl="0">
              <a:spcBef>
                <a:spcPts val="0"/>
              </a:spcBef>
              <a:spcAft>
                <a:spcPts val="0"/>
              </a:spcAft>
              <a:buNone/>
            </a:pPr>
            <a:r>
              <a:rPr lang="en-US" sz="2200" b="1" i="0" u="none" strike="noStrike" cap="none" dirty="0">
                <a:solidFill>
                  <a:srgbClr val="F98832"/>
                </a:solidFill>
                <a:latin typeface="Federo"/>
                <a:ea typeface="Federo"/>
                <a:cs typeface="Federo"/>
                <a:sym typeface="Federo"/>
              </a:rPr>
              <a:t>1 a 1</a:t>
            </a:r>
            <a:endParaRPr sz="2200" dirty="0">
              <a:solidFill>
                <a:srgbClr val="F98832"/>
              </a:solidFill>
            </a:endParaRPr>
          </a:p>
        </p:txBody>
      </p:sp>
      <p:sp>
        <p:nvSpPr>
          <p:cNvPr id="284" name="Google Shape;284;p36"/>
          <p:cNvSpPr txBox="1"/>
          <p:nvPr/>
        </p:nvSpPr>
        <p:spPr>
          <a:xfrm>
            <a:off x="1101826" y="1458776"/>
            <a:ext cx="1835100" cy="769401"/>
          </a:xfrm>
          <a:prstGeom prst="rect">
            <a:avLst/>
          </a:prstGeom>
          <a:noFill/>
          <a:ln>
            <a:noFill/>
          </a:ln>
        </p:spPr>
        <p:txBody>
          <a:bodyPr spcFirstLastPara="1" wrap="square" lIns="91425" tIns="45700" rIns="91425" bIns="45700" anchor="t" anchorCtr="0">
            <a:spAutoFit/>
          </a:bodyPr>
          <a:lstStyle/>
          <a:p>
            <a:pPr algn="ctr"/>
            <a:r>
              <a:rPr lang="en-US" sz="2200" b="1" dirty="0" err="1">
                <a:solidFill>
                  <a:srgbClr val="F98832"/>
                </a:solidFill>
                <a:latin typeface="Federo"/>
                <a:ea typeface="Federo"/>
                <a:cs typeface="Federo"/>
                <a:sym typeface="Federo"/>
              </a:rPr>
              <a:t>Tácticas</a:t>
            </a:r>
            <a:r>
              <a:rPr lang="en-US" sz="2200" b="1" dirty="0">
                <a:solidFill>
                  <a:srgbClr val="F98832"/>
                </a:solidFill>
                <a:latin typeface="Federo"/>
                <a:ea typeface="Federo"/>
                <a:cs typeface="Federo"/>
                <a:sym typeface="Federo"/>
              </a:rPr>
              <a:t> de la</a:t>
            </a:r>
          </a:p>
          <a:p>
            <a:pPr marL="0" marR="0" lvl="0" indent="0" algn="ctr" rtl="0">
              <a:spcBef>
                <a:spcPts val="0"/>
              </a:spcBef>
              <a:spcAft>
                <a:spcPts val="0"/>
              </a:spcAft>
              <a:buNone/>
            </a:pPr>
            <a:r>
              <a:rPr lang="en-US" sz="2200" b="1" dirty="0">
                <a:solidFill>
                  <a:srgbClr val="F98832"/>
                </a:solidFill>
                <a:latin typeface="Federo"/>
                <a:ea typeface="Federo"/>
                <a:cs typeface="Federo"/>
                <a:sym typeface="Federo"/>
              </a:rPr>
              <a:t>Industria</a:t>
            </a:r>
            <a:endParaRPr sz="2200" b="1" dirty="0">
              <a:solidFill>
                <a:srgbClr val="F98832"/>
              </a:solidFill>
              <a:latin typeface="Federo"/>
              <a:ea typeface="Federo"/>
              <a:cs typeface="Federo"/>
              <a:sym typeface="Federo"/>
            </a:endParaRPr>
          </a:p>
        </p:txBody>
      </p:sp>
      <p:sp>
        <p:nvSpPr>
          <p:cNvPr id="285" name="Google Shape;285;p36"/>
          <p:cNvSpPr txBox="1"/>
          <p:nvPr/>
        </p:nvSpPr>
        <p:spPr>
          <a:xfrm>
            <a:off x="2694781" y="1464460"/>
            <a:ext cx="1970088" cy="769401"/>
          </a:xfrm>
          <a:prstGeom prst="rect">
            <a:avLst/>
          </a:prstGeom>
          <a:noFill/>
          <a:ln>
            <a:noFill/>
          </a:ln>
        </p:spPr>
        <p:txBody>
          <a:bodyPr spcFirstLastPara="1" wrap="square" lIns="91425" tIns="45700" rIns="91425" bIns="45700" anchor="t" anchorCtr="0">
            <a:spAutoFit/>
          </a:bodyPr>
          <a:lstStyle/>
          <a:p>
            <a:pPr lvl="0" algn="ctr"/>
            <a:r>
              <a:rPr lang="en-US" sz="2200" b="1" dirty="0" err="1">
                <a:solidFill>
                  <a:srgbClr val="F98832"/>
                </a:solidFill>
                <a:latin typeface="Federo"/>
                <a:ea typeface="Federo"/>
                <a:cs typeface="Federo"/>
                <a:sym typeface="Federo"/>
              </a:rPr>
              <a:t>Embarazo</a:t>
            </a:r>
            <a:r>
              <a:rPr lang="en-US" sz="2200" b="1" dirty="0">
                <a:solidFill>
                  <a:srgbClr val="F98832"/>
                </a:solidFill>
                <a:latin typeface="Federo"/>
                <a:ea typeface="Federo"/>
                <a:cs typeface="Federo"/>
                <a:sym typeface="Federo"/>
              </a:rPr>
              <a:t>/ Salud </a:t>
            </a:r>
            <a:r>
              <a:rPr lang="en-US" sz="2200" b="1" dirty="0" err="1">
                <a:solidFill>
                  <a:srgbClr val="F98832"/>
                </a:solidFill>
                <a:latin typeface="Federo"/>
                <a:ea typeface="Federo"/>
                <a:cs typeface="Federo"/>
                <a:sym typeface="Federo"/>
              </a:rPr>
              <a:t>Infantil</a:t>
            </a:r>
            <a:endParaRPr sz="2200" dirty="0">
              <a:solidFill>
                <a:srgbClr val="F98832"/>
              </a:solidFill>
            </a:endParaRPr>
          </a:p>
        </p:txBody>
      </p:sp>
      <p:sp>
        <p:nvSpPr>
          <p:cNvPr id="286" name="Google Shape;286;p36"/>
          <p:cNvSpPr txBox="1"/>
          <p:nvPr/>
        </p:nvSpPr>
        <p:spPr>
          <a:xfrm>
            <a:off x="4662872" y="1452963"/>
            <a:ext cx="1828380" cy="7694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b="1" i="0" u="none" strike="noStrike" cap="none" err="1">
                <a:solidFill>
                  <a:srgbClr val="F98832"/>
                </a:solidFill>
                <a:latin typeface="Federo"/>
                <a:ea typeface="Federo"/>
                <a:cs typeface="Federo"/>
                <a:sym typeface="Federo"/>
              </a:rPr>
              <a:t>Cigarrillos</a:t>
            </a:r>
            <a:r>
              <a:rPr lang="en-US" sz="2200" b="1" i="0" u="none" strike="noStrike" cap="none">
                <a:solidFill>
                  <a:srgbClr val="F98832"/>
                </a:solidFill>
                <a:latin typeface="Federo"/>
                <a:ea typeface="Federo"/>
                <a:cs typeface="Federo"/>
                <a:sym typeface="Federo"/>
              </a:rPr>
              <a:t> </a:t>
            </a:r>
            <a:r>
              <a:rPr lang="en-US" sz="2200" b="1" i="0" u="none" strike="noStrike" cap="none" err="1">
                <a:solidFill>
                  <a:srgbClr val="F98832"/>
                </a:solidFill>
                <a:latin typeface="Federo"/>
                <a:ea typeface="Federo"/>
                <a:cs typeface="Federo"/>
                <a:sym typeface="Federo"/>
              </a:rPr>
              <a:t>Electrónicos</a:t>
            </a:r>
            <a:endParaRPr sz="2200">
              <a:solidFill>
                <a:srgbClr val="F98832"/>
              </a:solidFill>
            </a:endParaRPr>
          </a:p>
        </p:txBody>
      </p:sp>
      <p:sp>
        <p:nvSpPr>
          <p:cNvPr id="287" name="Google Shape;287;p36"/>
          <p:cNvSpPr txBox="1"/>
          <p:nvPr/>
        </p:nvSpPr>
        <p:spPr>
          <a:xfrm>
            <a:off x="6284118" y="1462488"/>
            <a:ext cx="1828380" cy="769401"/>
          </a:xfrm>
          <a:prstGeom prst="rect">
            <a:avLst/>
          </a:prstGeom>
          <a:noFill/>
          <a:ln>
            <a:noFill/>
          </a:ln>
        </p:spPr>
        <p:txBody>
          <a:bodyPr spcFirstLastPara="1" wrap="square" lIns="91425" tIns="45700" rIns="91425" bIns="45700" anchor="t" anchorCtr="0">
            <a:spAutoFit/>
          </a:bodyPr>
          <a:lstStyle/>
          <a:p>
            <a:pPr lvl="0" algn="ctr"/>
            <a:r>
              <a:rPr lang="en-US" sz="2200" b="1" dirty="0" err="1">
                <a:solidFill>
                  <a:srgbClr val="F98832"/>
                </a:solidFill>
                <a:latin typeface="Federo"/>
                <a:ea typeface="Federo"/>
                <a:cs typeface="Federo"/>
                <a:sym typeface="Federo"/>
              </a:rPr>
              <a:t>Renunciando</a:t>
            </a:r>
            <a:r>
              <a:rPr lang="en-US" sz="2200" b="1" dirty="0">
                <a:solidFill>
                  <a:srgbClr val="F98832"/>
                </a:solidFill>
                <a:latin typeface="Federo"/>
                <a:ea typeface="Federo"/>
                <a:cs typeface="Federo"/>
                <a:sym typeface="Federo"/>
              </a:rPr>
              <a:t> al Tabaco</a:t>
            </a:r>
            <a:endParaRPr sz="2200" dirty="0">
              <a:solidFill>
                <a:srgbClr val="F98832"/>
              </a:solidFill>
            </a:endParaRPr>
          </a:p>
        </p:txBody>
      </p:sp>
      <p:sp>
        <p:nvSpPr>
          <p:cNvPr id="288" name="Google Shape;288;p36"/>
          <p:cNvSpPr txBox="1"/>
          <p:nvPr/>
        </p:nvSpPr>
        <p:spPr>
          <a:xfrm>
            <a:off x="169863" y="2509838"/>
            <a:ext cx="1006475" cy="5857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FF0000"/>
              </a:buClr>
              <a:buSzPts val="3200"/>
              <a:buFont typeface="Noto Sans Symbols"/>
              <a:buNone/>
            </a:pPr>
            <a:r>
              <a:rPr lang="en-US" sz="3200" b="1" i="0" u="sng" strike="noStrike" cap="none">
                <a:solidFill>
                  <a:srgbClr val="92D050"/>
                </a:solidFill>
                <a:latin typeface="Times New Roman"/>
                <a:ea typeface="Times New Roman"/>
                <a:cs typeface="Times New Roman"/>
                <a:sym typeface="Times New Roman"/>
                <a:hlinkClick r:id="rId3" action="ppaction://hlinksldjump">
                  <a:extLst>
                    <a:ext uri="{A12FA001-AC4F-418D-AE19-62706E023703}">
                      <ahyp:hlinkClr xmlns:ahyp="http://schemas.microsoft.com/office/drawing/2018/hyperlinkcolor" val="tx"/>
                    </a:ext>
                  </a:extLst>
                </a:hlinkClick>
              </a:rPr>
              <a:t>$100</a:t>
            </a:r>
            <a:endParaRPr sz="3200" b="1" i="0" u="none" strike="noStrike" cap="none">
              <a:solidFill>
                <a:srgbClr val="92D050"/>
              </a:solidFill>
              <a:latin typeface="Times New Roman"/>
              <a:ea typeface="Times New Roman"/>
              <a:cs typeface="Times New Roman"/>
              <a:sym typeface="Times New Roman"/>
            </a:endParaRPr>
          </a:p>
        </p:txBody>
      </p:sp>
      <p:sp>
        <p:nvSpPr>
          <p:cNvPr id="289" name="Google Shape;289;p36"/>
          <p:cNvSpPr txBox="1"/>
          <p:nvPr/>
        </p:nvSpPr>
        <p:spPr>
          <a:xfrm>
            <a:off x="165100" y="3422829"/>
            <a:ext cx="1119906"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3200"/>
              <a:buFont typeface="Noto Sans Symbols"/>
              <a:buNone/>
            </a:pPr>
            <a:r>
              <a:rPr lang="en-US" sz="3200" b="1" i="0" u="sng" strike="noStrike" cap="none">
                <a:solidFill>
                  <a:schemeClr val="hlink"/>
                </a:solidFill>
                <a:latin typeface="Times New Roman"/>
                <a:ea typeface="Times New Roman"/>
                <a:cs typeface="Times New Roman"/>
                <a:sym typeface="Times New Roman"/>
                <a:hlinkClick r:id="rId4" action="ppaction://hlinksldjump"/>
              </a:rPr>
              <a:t>$200</a:t>
            </a:r>
            <a:endParaRPr sz="3200" b="1" i="0" u="none" strike="noStrike" cap="none">
              <a:solidFill>
                <a:schemeClr val="dk1"/>
              </a:solidFill>
              <a:latin typeface="Times New Roman"/>
              <a:ea typeface="Times New Roman"/>
              <a:cs typeface="Times New Roman"/>
              <a:sym typeface="Times New Roman"/>
            </a:endParaRPr>
          </a:p>
        </p:txBody>
      </p:sp>
      <p:sp>
        <p:nvSpPr>
          <p:cNvPr id="290" name="Google Shape;290;p36"/>
          <p:cNvSpPr txBox="1"/>
          <p:nvPr/>
        </p:nvSpPr>
        <p:spPr>
          <a:xfrm>
            <a:off x="165100" y="4306977"/>
            <a:ext cx="1119906" cy="584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3200"/>
              <a:buFont typeface="Noto Sans Symbols"/>
              <a:buNone/>
            </a:pPr>
            <a:r>
              <a:rPr lang="en-US" sz="3200" b="1" i="0" u="sng" strike="noStrike" cap="none">
                <a:solidFill>
                  <a:schemeClr val="hlink"/>
                </a:solidFill>
                <a:latin typeface="Times New Roman"/>
                <a:ea typeface="Times New Roman"/>
                <a:cs typeface="Times New Roman"/>
                <a:sym typeface="Times New Roman"/>
                <a:hlinkClick r:id="rId5" action="ppaction://hlinksldjump"/>
              </a:rPr>
              <a:t>$300</a:t>
            </a:r>
            <a:endParaRPr sz="3200" b="1" i="0" u="none" strike="noStrike" cap="none">
              <a:solidFill>
                <a:schemeClr val="dk1"/>
              </a:solidFill>
              <a:latin typeface="Times New Roman"/>
              <a:ea typeface="Times New Roman"/>
              <a:cs typeface="Times New Roman"/>
              <a:sym typeface="Times New Roman"/>
            </a:endParaRPr>
          </a:p>
        </p:txBody>
      </p:sp>
      <p:sp>
        <p:nvSpPr>
          <p:cNvPr id="291" name="Google Shape;291;p36"/>
          <p:cNvSpPr/>
          <p:nvPr/>
        </p:nvSpPr>
        <p:spPr>
          <a:xfrm>
            <a:off x="1509713" y="2505075"/>
            <a:ext cx="1006475" cy="5857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Noto Sans Symbols"/>
              <a:buNone/>
            </a:pPr>
            <a:r>
              <a:rPr lang="en-US" sz="3200" b="1" i="0" u="sng" strike="noStrike" cap="none">
                <a:solidFill>
                  <a:schemeClr val="hlink"/>
                </a:solidFill>
                <a:latin typeface="Times New Roman"/>
                <a:ea typeface="Times New Roman"/>
                <a:cs typeface="Times New Roman"/>
                <a:sym typeface="Times New Roman"/>
                <a:hlinkClick r:id="rId6" action="ppaction://hlinksldjump"/>
              </a:rPr>
              <a:t>$100</a:t>
            </a:r>
            <a:endParaRPr sz="3200" b="1" i="0" u="none" strike="noStrike" cap="none">
              <a:solidFill>
                <a:schemeClr val="dk1"/>
              </a:solidFill>
              <a:latin typeface="Times New Roman"/>
              <a:ea typeface="Times New Roman"/>
              <a:cs typeface="Times New Roman"/>
              <a:sym typeface="Times New Roman"/>
            </a:endParaRPr>
          </a:p>
        </p:txBody>
      </p:sp>
      <p:sp>
        <p:nvSpPr>
          <p:cNvPr id="292" name="Google Shape;292;p36"/>
          <p:cNvSpPr/>
          <p:nvPr/>
        </p:nvSpPr>
        <p:spPr>
          <a:xfrm>
            <a:off x="5014913" y="2508250"/>
            <a:ext cx="1006475" cy="584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Noto Sans Symbols"/>
              <a:buNone/>
            </a:pPr>
            <a:r>
              <a:rPr lang="en-US" sz="3200" b="1" i="0" u="sng" strike="noStrike" cap="none">
                <a:solidFill>
                  <a:schemeClr val="hlink"/>
                </a:solidFill>
                <a:latin typeface="Times New Roman"/>
                <a:ea typeface="Times New Roman"/>
                <a:cs typeface="Times New Roman"/>
                <a:sym typeface="Times New Roman"/>
                <a:hlinkClick r:id="rId7" action="ppaction://hlinksldjump"/>
              </a:rPr>
              <a:t>$100</a:t>
            </a:r>
            <a:endParaRPr sz="3200" b="1" i="0" u="none" strike="noStrike" cap="none">
              <a:solidFill>
                <a:schemeClr val="dk1"/>
              </a:solidFill>
              <a:latin typeface="Times New Roman"/>
              <a:ea typeface="Times New Roman"/>
              <a:cs typeface="Times New Roman"/>
              <a:sym typeface="Times New Roman"/>
            </a:endParaRPr>
          </a:p>
        </p:txBody>
      </p:sp>
      <p:sp>
        <p:nvSpPr>
          <p:cNvPr id="293" name="Google Shape;293;p36"/>
          <p:cNvSpPr/>
          <p:nvPr/>
        </p:nvSpPr>
        <p:spPr>
          <a:xfrm>
            <a:off x="3213100" y="2505075"/>
            <a:ext cx="1006475" cy="5857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Noto Sans Symbols"/>
              <a:buNone/>
            </a:pPr>
            <a:r>
              <a:rPr lang="en-US" sz="3200" b="1" i="0" u="sng" strike="noStrike" cap="none">
                <a:solidFill>
                  <a:schemeClr val="hlink"/>
                </a:solidFill>
                <a:latin typeface="Times New Roman"/>
                <a:ea typeface="Times New Roman"/>
                <a:cs typeface="Times New Roman"/>
                <a:sym typeface="Times New Roman"/>
                <a:hlinkClick r:id="rId8" action="ppaction://hlinksldjump"/>
              </a:rPr>
              <a:t>$100</a:t>
            </a:r>
            <a:endParaRPr sz="3200" b="1" i="0" u="none" strike="noStrike" cap="none">
              <a:solidFill>
                <a:schemeClr val="dk1"/>
              </a:solidFill>
              <a:latin typeface="Times New Roman"/>
              <a:ea typeface="Times New Roman"/>
              <a:cs typeface="Times New Roman"/>
              <a:sym typeface="Times New Roman"/>
            </a:endParaRPr>
          </a:p>
        </p:txBody>
      </p:sp>
      <p:sp>
        <p:nvSpPr>
          <p:cNvPr id="294" name="Google Shape;294;p36"/>
          <p:cNvSpPr/>
          <p:nvPr/>
        </p:nvSpPr>
        <p:spPr>
          <a:xfrm>
            <a:off x="6486525" y="2536825"/>
            <a:ext cx="1006475" cy="584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Noto Sans Symbols"/>
              <a:buNone/>
            </a:pPr>
            <a:r>
              <a:rPr lang="en-US" sz="3200" b="1" i="0" u="sng" strike="noStrike" cap="none">
                <a:solidFill>
                  <a:schemeClr val="hlink"/>
                </a:solidFill>
                <a:latin typeface="Times New Roman"/>
                <a:ea typeface="Times New Roman"/>
                <a:cs typeface="Times New Roman"/>
                <a:sym typeface="Times New Roman"/>
                <a:hlinkClick r:id="rId9" action="ppaction://hlinksldjump"/>
              </a:rPr>
              <a:t>$100</a:t>
            </a:r>
            <a:endParaRPr sz="3200" b="1" i="0" u="none" strike="noStrike" cap="none">
              <a:solidFill>
                <a:schemeClr val="dk1"/>
              </a:solidFill>
              <a:latin typeface="Times New Roman"/>
              <a:ea typeface="Times New Roman"/>
              <a:cs typeface="Times New Roman"/>
              <a:sym typeface="Times New Roman"/>
            </a:endParaRPr>
          </a:p>
        </p:txBody>
      </p:sp>
      <p:sp>
        <p:nvSpPr>
          <p:cNvPr id="295" name="Google Shape;295;p36"/>
          <p:cNvSpPr/>
          <p:nvPr/>
        </p:nvSpPr>
        <p:spPr>
          <a:xfrm>
            <a:off x="1514475" y="3335338"/>
            <a:ext cx="1004888" cy="5857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Noto Sans Symbols"/>
              <a:buNone/>
            </a:pPr>
            <a:r>
              <a:rPr lang="en-US" sz="3200" b="1" i="0" u="sng" strike="noStrike" cap="none">
                <a:solidFill>
                  <a:srgbClr val="92D050"/>
                </a:solidFill>
                <a:latin typeface="Times New Roman"/>
                <a:ea typeface="Times New Roman"/>
                <a:cs typeface="Times New Roman"/>
                <a:sym typeface="Times New Roman"/>
                <a:hlinkClick r:id="rId10" action="ppaction://hlinksldjump">
                  <a:extLst>
                    <a:ext uri="{A12FA001-AC4F-418D-AE19-62706E023703}">
                      <ahyp:hlinkClr xmlns:ahyp="http://schemas.microsoft.com/office/drawing/2018/hyperlinkcolor" val="tx"/>
                    </a:ext>
                  </a:extLst>
                </a:hlinkClick>
              </a:rPr>
              <a:t>$200</a:t>
            </a:r>
            <a:endParaRPr sz="3200" b="1" i="0" u="none" strike="noStrike" cap="none">
              <a:solidFill>
                <a:srgbClr val="92D050"/>
              </a:solidFill>
              <a:latin typeface="Times New Roman"/>
              <a:ea typeface="Times New Roman"/>
              <a:cs typeface="Times New Roman"/>
              <a:sym typeface="Times New Roman"/>
            </a:endParaRPr>
          </a:p>
        </p:txBody>
      </p:sp>
      <p:sp>
        <p:nvSpPr>
          <p:cNvPr id="296" name="Google Shape;296;p36"/>
          <p:cNvSpPr/>
          <p:nvPr/>
        </p:nvSpPr>
        <p:spPr>
          <a:xfrm>
            <a:off x="3176588" y="3355975"/>
            <a:ext cx="1006475" cy="5857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Noto Sans Symbols"/>
              <a:buNone/>
            </a:pPr>
            <a:r>
              <a:rPr lang="en-US" sz="3200" b="1" i="0" u="sng" strike="noStrike" cap="none">
                <a:solidFill>
                  <a:schemeClr val="hlink"/>
                </a:solidFill>
                <a:latin typeface="Times New Roman"/>
                <a:ea typeface="Times New Roman"/>
                <a:cs typeface="Times New Roman"/>
                <a:sym typeface="Times New Roman"/>
                <a:hlinkClick r:id="rId11" action="ppaction://hlinksldjump"/>
              </a:rPr>
              <a:t>$200</a:t>
            </a:r>
            <a:endParaRPr sz="3200" b="1" i="0" u="none" strike="noStrike" cap="none">
              <a:solidFill>
                <a:schemeClr val="dk1"/>
              </a:solidFill>
              <a:latin typeface="Times New Roman"/>
              <a:ea typeface="Times New Roman"/>
              <a:cs typeface="Times New Roman"/>
              <a:sym typeface="Times New Roman"/>
            </a:endParaRPr>
          </a:p>
        </p:txBody>
      </p:sp>
      <p:sp>
        <p:nvSpPr>
          <p:cNvPr id="297" name="Google Shape;297;p36"/>
          <p:cNvSpPr/>
          <p:nvPr/>
        </p:nvSpPr>
        <p:spPr>
          <a:xfrm>
            <a:off x="5014913" y="3336925"/>
            <a:ext cx="1006475" cy="584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Noto Sans Symbols"/>
              <a:buNone/>
            </a:pPr>
            <a:r>
              <a:rPr lang="en-US" sz="3200" b="1" i="0" u="sng" strike="noStrike" cap="none">
                <a:solidFill>
                  <a:schemeClr val="hlink"/>
                </a:solidFill>
                <a:latin typeface="Times New Roman"/>
                <a:ea typeface="Times New Roman"/>
                <a:cs typeface="Times New Roman"/>
                <a:sym typeface="Times New Roman"/>
                <a:hlinkClick r:id="rId12" action="ppaction://hlinksldjump"/>
              </a:rPr>
              <a:t>$200</a:t>
            </a:r>
            <a:endParaRPr sz="3200" b="1" i="0" u="none" strike="noStrike" cap="none">
              <a:solidFill>
                <a:schemeClr val="dk1"/>
              </a:solidFill>
              <a:latin typeface="Times New Roman"/>
              <a:ea typeface="Times New Roman"/>
              <a:cs typeface="Times New Roman"/>
              <a:sym typeface="Times New Roman"/>
            </a:endParaRPr>
          </a:p>
        </p:txBody>
      </p:sp>
      <p:sp>
        <p:nvSpPr>
          <p:cNvPr id="298" name="Google Shape;298;p36"/>
          <p:cNvSpPr/>
          <p:nvPr/>
        </p:nvSpPr>
        <p:spPr>
          <a:xfrm>
            <a:off x="6486525" y="3335338"/>
            <a:ext cx="1006475" cy="5857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Noto Sans Symbols"/>
              <a:buNone/>
            </a:pPr>
            <a:r>
              <a:rPr lang="en-US" sz="3200" b="1" i="0" u="sng" strike="noStrike" cap="none">
                <a:solidFill>
                  <a:schemeClr val="hlink"/>
                </a:solidFill>
                <a:latin typeface="Times New Roman"/>
                <a:ea typeface="Times New Roman"/>
                <a:cs typeface="Times New Roman"/>
                <a:sym typeface="Times New Roman"/>
                <a:hlinkClick r:id="rId13" action="ppaction://hlinksldjump"/>
              </a:rPr>
              <a:t>$200</a:t>
            </a:r>
            <a:endParaRPr sz="3200" b="1" i="0" u="none" strike="noStrike" cap="none">
              <a:solidFill>
                <a:schemeClr val="dk1"/>
              </a:solidFill>
              <a:latin typeface="Times New Roman"/>
              <a:ea typeface="Times New Roman"/>
              <a:cs typeface="Times New Roman"/>
              <a:sym typeface="Times New Roman"/>
            </a:endParaRPr>
          </a:p>
        </p:txBody>
      </p:sp>
      <p:sp>
        <p:nvSpPr>
          <p:cNvPr id="299" name="Google Shape;299;p36"/>
          <p:cNvSpPr/>
          <p:nvPr/>
        </p:nvSpPr>
        <p:spPr>
          <a:xfrm>
            <a:off x="1549400" y="4321175"/>
            <a:ext cx="1006475" cy="584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Noto Sans Symbols"/>
              <a:buNone/>
            </a:pPr>
            <a:r>
              <a:rPr lang="en-US" sz="3200" b="1" i="0" u="sng" strike="noStrike" cap="none">
                <a:solidFill>
                  <a:schemeClr val="hlink"/>
                </a:solidFill>
                <a:latin typeface="Times New Roman"/>
                <a:ea typeface="Times New Roman"/>
                <a:cs typeface="Times New Roman"/>
                <a:sym typeface="Times New Roman"/>
                <a:hlinkClick r:id="rId14" action="ppaction://hlinksldjump"/>
              </a:rPr>
              <a:t>$300</a:t>
            </a:r>
            <a:endParaRPr sz="3200" b="1" i="0" u="none" strike="noStrike" cap="none">
              <a:solidFill>
                <a:schemeClr val="dk1"/>
              </a:solidFill>
              <a:latin typeface="Times New Roman"/>
              <a:ea typeface="Times New Roman"/>
              <a:cs typeface="Times New Roman"/>
              <a:sym typeface="Times New Roman"/>
            </a:endParaRPr>
          </a:p>
        </p:txBody>
      </p:sp>
      <p:sp>
        <p:nvSpPr>
          <p:cNvPr id="300" name="Google Shape;300;p36"/>
          <p:cNvSpPr/>
          <p:nvPr/>
        </p:nvSpPr>
        <p:spPr>
          <a:xfrm>
            <a:off x="3187700" y="4310063"/>
            <a:ext cx="1004888" cy="584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Noto Sans Symbols"/>
              <a:buNone/>
            </a:pPr>
            <a:r>
              <a:rPr lang="en-US" sz="3200" b="1" i="0" u="sng" strike="noStrike" cap="none">
                <a:solidFill>
                  <a:schemeClr val="hlink"/>
                </a:solidFill>
                <a:latin typeface="Times New Roman"/>
                <a:ea typeface="Times New Roman"/>
                <a:cs typeface="Times New Roman"/>
                <a:sym typeface="Times New Roman"/>
                <a:hlinkClick r:id="rId15" action="ppaction://hlinksldjump"/>
              </a:rPr>
              <a:t>$300</a:t>
            </a:r>
            <a:endParaRPr sz="3200" b="1" i="0" u="none" strike="noStrike" cap="none">
              <a:solidFill>
                <a:schemeClr val="dk1"/>
              </a:solidFill>
              <a:latin typeface="Times New Roman"/>
              <a:ea typeface="Times New Roman"/>
              <a:cs typeface="Times New Roman"/>
              <a:sym typeface="Times New Roman"/>
            </a:endParaRPr>
          </a:p>
        </p:txBody>
      </p:sp>
      <p:sp>
        <p:nvSpPr>
          <p:cNvPr id="301" name="Google Shape;301;p36"/>
          <p:cNvSpPr/>
          <p:nvPr/>
        </p:nvSpPr>
        <p:spPr>
          <a:xfrm>
            <a:off x="4994275" y="4292600"/>
            <a:ext cx="1004888" cy="584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Noto Sans Symbols"/>
              <a:buNone/>
            </a:pPr>
            <a:r>
              <a:rPr lang="en-US" sz="3200" b="1" i="0" u="sng" strike="noStrike" cap="none">
                <a:solidFill>
                  <a:schemeClr val="hlink"/>
                </a:solidFill>
                <a:latin typeface="Times New Roman"/>
                <a:ea typeface="Times New Roman"/>
                <a:cs typeface="Times New Roman"/>
                <a:sym typeface="Times New Roman"/>
                <a:hlinkClick r:id="rId16" action="ppaction://hlinksldjump"/>
              </a:rPr>
              <a:t>$300</a:t>
            </a:r>
            <a:endParaRPr sz="3200" b="1" i="0" u="none" strike="noStrike" cap="none">
              <a:solidFill>
                <a:schemeClr val="dk1"/>
              </a:solidFill>
              <a:latin typeface="Times New Roman"/>
              <a:ea typeface="Times New Roman"/>
              <a:cs typeface="Times New Roman"/>
              <a:sym typeface="Times New Roman"/>
            </a:endParaRPr>
          </a:p>
        </p:txBody>
      </p:sp>
      <p:sp>
        <p:nvSpPr>
          <p:cNvPr id="302" name="Google Shape;302;p36"/>
          <p:cNvSpPr/>
          <p:nvPr/>
        </p:nvSpPr>
        <p:spPr>
          <a:xfrm>
            <a:off x="6486525" y="4310063"/>
            <a:ext cx="1006475" cy="584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Noto Sans Symbols"/>
              <a:buNone/>
            </a:pPr>
            <a:r>
              <a:rPr lang="en-US" sz="3200" b="1" i="0" u="sng" strike="noStrike" cap="none">
                <a:solidFill>
                  <a:schemeClr val="hlink"/>
                </a:solidFill>
                <a:latin typeface="Times New Roman"/>
                <a:ea typeface="Times New Roman"/>
                <a:cs typeface="Times New Roman"/>
                <a:sym typeface="Times New Roman"/>
                <a:hlinkClick r:id="rId17" action="ppaction://hlinksldjump"/>
              </a:rPr>
              <a:t>$300</a:t>
            </a:r>
            <a:endParaRPr sz="3200" b="1" i="0" u="none" strike="noStrike" cap="none">
              <a:solidFill>
                <a:schemeClr val="dk1"/>
              </a:solidFill>
              <a:latin typeface="Times New Roman"/>
              <a:ea typeface="Times New Roman"/>
              <a:cs typeface="Times New Roman"/>
              <a:sym typeface="Times New Roman"/>
            </a:endParaRPr>
          </a:p>
        </p:txBody>
      </p:sp>
      <p:sp>
        <p:nvSpPr>
          <p:cNvPr id="303" name="Google Shape;303;p36"/>
          <p:cNvSpPr txBox="1"/>
          <p:nvPr/>
        </p:nvSpPr>
        <p:spPr>
          <a:xfrm>
            <a:off x="2149475" y="5262563"/>
            <a:ext cx="3471863" cy="7080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C000"/>
              </a:buClr>
              <a:buSzPts val="4000"/>
              <a:buFont typeface="Noto Sans Symbols"/>
              <a:buNone/>
            </a:pPr>
            <a:r>
              <a:rPr lang="en-US" sz="4000" b="1" i="0" u="sng" strike="noStrike" cap="none" dirty="0">
                <a:solidFill>
                  <a:schemeClr val="hlink"/>
                </a:solidFill>
                <a:latin typeface="Federo"/>
                <a:ea typeface="Federo"/>
                <a:cs typeface="Federo"/>
                <a:sym typeface="Federo"/>
              </a:rPr>
              <a:t>El </a:t>
            </a:r>
            <a:r>
              <a:rPr lang="en-US" sz="4000" b="1" i="0" u="sng" strike="noStrike" cap="none" dirty="0" err="1">
                <a:solidFill>
                  <a:schemeClr val="hlink"/>
                </a:solidFill>
                <a:latin typeface="Federo"/>
                <a:ea typeface="Federo"/>
                <a:cs typeface="Federo"/>
                <a:sym typeface="Federo"/>
              </a:rPr>
              <a:t>Desafío</a:t>
            </a:r>
            <a:r>
              <a:rPr lang="en-US" sz="4000" b="1" i="0" u="sng" strike="noStrike" cap="none" dirty="0">
                <a:solidFill>
                  <a:schemeClr val="hlink"/>
                </a:solidFill>
                <a:latin typeface="Federo"/>
                <a:ea typeface="Federo"/>
                <a:cs typeface="Federo"/>
                <a:sym typeface="Federo"/>
              </a:rPr>
              <a:t> Final</a:t>
            </a:r>
            <a:endParaRPr lang="en-US" sz="4000" b="1" i="0" u="none" strike="noStrike" cap="none" dirty="0">
              <a:solidFill>
                <a:srgbClr val="FFC000"/>
              </a:solidFill>
              <a:latin typeface="Federo"/>
              <a:ea typeface="Federo"/>
              <a:cs typeface="Federo"/>
              <a:sym typeface="Federo"/>
            </a:endParaRPr>
          </a:p>
        </p:txBody>
      </p:sp>
      <p:sp>
        <p:nvSpPr>
          <p:cNvPr id="304" name="Google Shape;304;p36"/>
          <p:cNvSpPr txBox="1"/>
          <p:nvPr/>
        </p:nvSpPr>
        <p:spPr>
          <a:xfrm>
            <a:off x="531029" y="95250"/>
            <a:ext cx="6290100" cy="1323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0" b="1" i="0" u="none" strike="noStrike" cap="none">
                <a:solidFill>
                  <a:srgbClr val="F98832"/>
                </a:solidFill>
                <a:latin typeface="Federo"/>
                <a:ea typeface="Federo"/>
                <a:cs typeface="Federo"/>
                <a:sym typeface="Federo"/>
              </a:rPr>
              <a:t>JEOPARDY</a:t>
            </a:r>
            <a:endParaRPr>
              <a:solidFill>
                <a:srgbClr val="F9883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500"/>
                                  </p:stCondLst>
                                  <p:childTnLst>
                                    <p:set>
                                      <p:cBhvr>
                                        <p:cTn id="6" dur="1" fill="hold">
                                          <p:stCondLst>
                                            <p:cond delay="0"/>
                                          </p:stCondLst>
                                        </p:cTn>
                                        <p:tgtEl>
                                          <p:spTgt spid="283">
                                            <p:txEl>
                                              <p:pRg st="0" end="0"/>
                                            </p:txEl>
                                          </p:spTgt>
                                        </p:tgtEl>
                                        <p:attrNameLst>
                                          <p:attrName>style.visibility</p:attrName>
                                        </p:attrNameLst>
                                      </p:cBhvr>
                                      <p:to>
                                        <p:strVal val="visible"/>
                                      </p:to>
                                    </p:set>
                                    <p:anim calcmode="lin" valueType="num">
                                      <p:cBhvr additive="base">
                                        <p:cTn id="7" dur="500"/>
                                        <p:tgtEl>
                                          <p:spTgt spid="283">
                                            <p:txEl>
                                              <p:pRg st="0" end="0"/>
                                            </p:txEl>
                                          </p:spTgt>
                                        </p:tgtEl>
                                        <p:attrNameLst>
                                          <p:attrName>ppt_x</p:attrName>
                                        </p:attrNameLst>
                                      </p:cBhvr>
                                      <p:tavLst>
                                        <p:tav tm="0">
                                          <p:val>
                                            <p:strVal val="#ppt_x-1"/>
                                          </p:val>
                                        </p:tav>
                                        <p:tav tm="100000">
                                          <p:val>
                                            <p:strVal val="#ppt_x"/>
                                          </p:val>
                                        </p:tav>
                                      </p:tavLst>
                                    </p:anim>
                                  </p:childTnLst>
                                </p:cTn>
                              </p:par>
                            </p:childTnLst>
                          </p:cTn>
                        </p:par>
                        <p:par>
                          <p:cTn id="8" fill="hold">
                            <p:stCondLst>
                              <p:cond delay="1000"/>
                            </p:stCondLst>
                            <p:childTnLst>
                              <p:par>
                                <p:cTn id="9" presetID="2" presetClass="entr" presetSubtype="8" fill="hold" nodeType="afterEffect">
                                  <p:stCondLst>
                                    <p:cond delay="500"/>
                                  </p:stCondLst>
                                  <p:childTnLst>
                                    <p:set>
                                      <p:cBhvr>
                                        <p:cTn id="10" dur="1" fill="hold">
                                          <p:stCondLst>
                                            <p:cond delay="0"/>
                                          </p:stCondLst>
                                        </p:cTn>
                                        <p:tgtEl>
                                          <p:spTgt spid="283">
                                            <p:txEl>
                                              <p:pRg st="1" end="1"/>
                                            </p:txEl>
                                          </p:spTgt>
                                        </p:tgtEl>
                                        <p:attrNameLst>
                                          <p:attrName>style.visibility</p:attrName>
                                        </p:attrNameLst>
                                      </p:cBhvr>
                                      <p:to>
                                        <p:strVal val="visible"/>
                                      </p:to>
                                    </p:set>
                                    <p:anim calcmode="lin" valueType="num">
                                      <p:cBhvr additive="base">
                                        <p:cTn id="11" dur="500"/>
                                        <p:tgtEl>
                                          <p:spTgt spid="283">
                                            <p:txEl>
                                              <p:pRg st="1" end="1"/>
                                            </p:txEl>
                                          </p:spTgt>
                                        </p:tgtEl>
                                        <p:attrNameLst>
                                          <p:attrName>ppt_x</p:attrName>
                                        </p:attrNameLst>
                                      </p:cBhvr>
                                      <p:tavLst>
                                        <p:tav tm="0">
                                          <p:val>
                                            <p:strVal val="#ppt_x-1"/>
                                          </p:val>
                                        </p:tav>
                                        <p:tav tm="100000">
                                          <p:val>
                                            <p:strVal val="#ppt_x"/>
                                          </p:val>
                                        </p:tav>
                                      </p:tavLst>
                                    </p:anim>
                                  </p:childTnLst>
                                </p:cTn>
                              </p:par>
                            </p:childTnLst>
                          </p:cTn>
                        </p:par>
                        <p:par>
                          <p:cTn id="12" fill="hold">
                            <p:stCondLst>
                              <p:cond delay="2000"/>
                            </p:stCondLst>
                            <p:childTnLst>
                              <p:par>
                                <p:cTn id="13" presetID="2" presetClass="entr" presetSubtype="8" fill="hold" nodeType="afterEffect">
                                  <p:stCondLst>
                                    <p:cond delay="500"/>
                                  </p:stCondLst>
                                  <p:childTnLst>
                                    <p:set>
                                      <p:cBhvr>
                                        <p:cTn id="14" dur="1" fill="hold">
                                          <p:stCondLst>
                                            <p:cond delay="0"/>
                                          </p:stCondLst>
                                        </p:cTn>
                                        <p:tgtEl>
                                          <p:spTgt spid="284">
                                            <p:txEl>
                                              <p:pRg st="0" end="0"/>
                                            </p:txEl>
                                          </p:spTgt>
                                        </p:tgtEl>
                                        <p:attrNameLst>
                                          <p:attrName>style.visibility</p:attrName>
                                        </p:attrNameLst>
                                      </p:cBhvr>
                                      <p:to>
                                        <p:strVal val="visible"/>
                                      </p:to>
                                    </p:set>
                                    <p:anim calcmode="lin" valueType="num">
                                      <p:cBhvr additive="base">
                                        <p:cTn id="15" dur="500"/>
                                        <p:tgtEl>
                                          <p:spTgt spid="284">
                                            <p:txEl>
                                              <p:pRg st="0" end="0"/>
                                            </p:txEl>
                                          </p:spTgt>
                                        </p:tgtEl>
                                        <p:attrNameLst>
                                          <p:attrName>ppt_x</p:attrName>
                                        </p:attrNameLst>
                                      </p:cBhvr>
                                      <p:tavLst>
                                        <p:tav tm="0">
                                          <p:val>
                                            <p:strVal val="#ppt_x-1"/>
                                          </p:val>
                                        </p:tav>
                                        <p:tav tm="100000">
                                          <p:val>
                                            <p:strVal val="#ppt_x"/>
                                          </p:val>
                                        </p:tav>
                                      </p:tavLst>
                                    </p:anim>
                                  </p:childTnLst>
                                </p:cTn>
                              </p:par>
                            </p:childTnLst>
                          </p:cTn>
                        </p:par>
                        <p:par>
                          <p:cTn id="16" fill="hold">
                            <p:stCondLst>
                              <p:cond delay="3000"/>
                            </p:stCondLst>
                            <p:childTnLst>
                              <p:par>
                                <p:cTn id="17" presetID="2" presetClass="entr" presetSubtype="8" fill="hold" nodeType="afterEffect">
                                  <p:stCondLst>
                                    <p:cond delay="500"/>
                                  </p:stCondLst>
                                  <p:childTnLst>
                                    <p:set>
                                      <p:cBhvr>
                                        <p:cTn id="18" dur="1" fill="hold">
                                          <p:stCondLst>
                                            <p:cond delay="0"/>
                                          </p:stCondLst>
                                        </p:cTn>
                                        <p:tgtEl>
                                          <p:spTgt spid="284">
                                            <p:txEl>
                                              <p:pRg st="1" end="1"/>
                                            </p:txEl>
                                          </p:spTgt>
                                        </p:tgtEl>
                                        <p:attrNameLst>
                                          <p:attrName>style.visibility</p:attrName>
                                        </p:attrNameLst>
                                      </p:cBhvr>
                                      <p:to>
                                        <p:strVal val="visible"/>
                                      </p:to>
                                    </p:set>
                                    <p:anim calcmode="lin" valueType="num">
                                      <p:cBhvr additive="base">
                                        <p:cTn id="19" dur="500"/>
                                        <p:tgtEl>
                                          <p:spTgt spid="284">
                                            <p:txEl>
                                              <p:pRg st="1" end="1"/>
                                            </p:txEl>
                                          </p:spTgt>
                                        </p:tgtEl>
                                        <p:attrNameLst>
                                          <p:attrName>ppt_x</p:attrName>
                                        </p:attrNameLst>
                                      </p:cBhvr>
                                      <p:tavLst>
                                        <p:tav tm="0">
                                          <p:val>
                                            <p:strVal val="#ppt_x-1"/>
                                          </p:val>
                                        </p:tav>
                                        <p:tav tm="100000">
                                          <p:val>
                                            <p:strVal val="#ppt_x"/>
                                          </p:val>
                                        </p:tav>
                                      </p:tavLst>
                                    </p:anim>
                                  </p:childTnLst>
                                </p:cTn>
                              </p:par>
                            </p:childTnLst>
                          </p:cTn>
                        </p:par>
                        <p:par>
                          <p:cTn id="20" fill="hold">
                            <p:stCondLst>
                              <p:cond delay="4000"/>
                            </p:stCondLst>
                            <p:childTnLst>
                              <p:par>
                                <p:cTn id="21" presetID="2" presetClass="entr" presetSubtype="8" fill="hold" nodeType="afterEffect">
                                  <p:stCondLst>
                                    <p:cond delay="500"/>
                                  </p:stCondLst>
                                  <p:childTnLst>
                                    <p:set>
                                      <p:cBhvr>
                                        <p:cTn id="22" dur="1" fill="hold">
                                          <p:stCondLst>
                                            <p:cond delay="0"/>
                                          </p:stCondLst>
                                        </p:cTn>
                                        <p:tgtEl>
                                          <p:spTgt spid="285">
                                            <p:txEl>
                                              <p:pRg st="0" end="0"/>
                                            </p:txEl>
                                          </p:spTgt>
                                        </p:tgtEl>
                                        <p:attrNameLst>
                                          <p:attrName>style.visibility</p:attrName>
                                        </p:attrNameLst>
                                      </p:cBhvr>
                                      <p:to>
                                        <p:strVal val="visible"/>
                                      </p:to>
                                    </p:set>
                                    <p:anim calcmode="lin" valueType="num">
                                      <p:cBhvr additive="base">
                                        <p:cTn id="23" dur="500"/>
                                        <p:tgtEl>
                                          <p:spTgt spid="285">
                                            <p:txEl>
                                              <p:pRg st="0" end="0"/>
                                            </p:txEl>
                                          </p:spTgt>
                                        </p:tgtEl>
                                        <p:attrNameLst>
                                          <p:attrName>ppt_x</p:attrName>
                                        </p:attrNameLst>
                                      </p:cBhvr>
                                      <p:tavLst>
                                        <p:tav tm="0">
                                          <p:val>
                                            <p:strVal val="#ppt_x-1"/>
                                          </p:val>
                                        </p:tav>
                                        <p:tav tm="100000">
                                          <p:val>
                                            <p:strVal val="#ppt_x"/>
                                          </p:val>
                                        </p:tav>
                                      </p:tavLst>
                                    </p:anim>
                                  </p:childTnLst>
                                </p:cTn>
                              </p:par>
                            </p:childTnLst>
                          </p:cTn>
                        </p:par>
                        <p:par>
                          <p:cTn id="24" fill="hold">
                            <p:stCondLst>
                              <p:cond delay="5000"/>
                            </p:stCondLst>
                            <p:childTnLst>
                              <p:par>
                                <p:cTn id="25" presetID="2" presetClass="entr" presetSubtype="8" fill="hold" nodeType="afterEffect">
                                  <p:stCondLst>
                                    <p:cond delay="500"/>
                                  </p:stCondLst>
                                  <p:childTnLst>
                                    <p:set>
                                      <p:cBhvr>
                                        <p:cTn id="26" dur="1" fill="hold">
                                          <p:stCondLst>
                                            <p:cond delay="0"/>
                                          </p:stCondLst>
                                        </p:cTn>
                                        <p:tgtEl>
                                          <p:spTgt spid="286">
                                            <p:txEl>
                                              <p:pRg st="0" end="0"/>
                                            </p:txEl>
                                          </p:spTgt>
                                        </p:tgtEl>
                                        <p:attrNameLst>
                                          <p:attrName>style.visibility</p:attrName>
                                        </p:attrNameLst>
                                      </p:cBhvr>
                                      <p:to>
                                        <p:strVal val="visible"/>
                                      </p:to>
                                    </p:set>
                                    <p:anim calcmode="lin" valueType="num">
                                      <p:cBhvr additive="base">
                                        <p:cTn id="27" dur="500"/>
                                        <p:tgtEl>
                                          <p:spTgt spid="286">
                                            <p:txEl>
                                              <p:pRg st="0" end="0"/>
                                            </p:txEl>
                                          </p:spTgt>
                                        </p:tgtEl>
                                        <p:attrNameLst>
                                          <p:attrName>ppt_x</p:attrName>
                                        </p:attrNameLst>
                                      </p:cBhvr>
                                      <p:tavLst>
                                        <p:tav tm="0">
                                          <p:val>
                                            <p:strVal val="#ppt_x-1"/>
                                          </p:val>
                                        </p:tav>
                                        <p:tav tm="100000">
                                          <p:val>
                                            <p:strVal val="#ppt_x"/>
                                          </p:val>
                                        </p:tav>
                                      </p:tavLst>
                                    </p:anim>
                                  </p:childTnLst>
                                </p:cTn>
                              </p:par>
                            </p:childTnLst>
                          </p:cTn>
                        </p:par>
                        <p:par>
                          <p:cTn id="28" fill="hold">
                            <p:stCondLst>
                              <p:cond delay="6000"/>
                            </p:stCondLst>
                            <p:childTnLst>
                              <p:par>
                                <p:cTn id="29" presetID="2" presetClass="entr" presetSubtype="8" fill="hold" nodeType="afterEffect">
                                  <p:stCondLst>
                                    <p:cond delay="0"/>
                                  </p:stCondLst>
                                  <p:childTnLst>
                                    <p:set>
                                      <p:cBhvr>
                                        <p:cTn id="30" dur="1" fill="hold">
                                          <p:stCondLst>
                                            <p:cond delay="0"/>
                                          </p:stCondLst>
                                        </p:cTn>
                                        <p:tgtEl>
                                          <p:spTgt spid="287">
                                            <p:txEl>
                                              <p:pRg st="0" end="0"/>
                                            </p:txEl>
                                          </p:spTgt>
                                        </p:tgtEl>
                                        <p:attrNameLst>
                                          <p:attrName>style.visibility</p:attrName>
                                        </p:attrNameLst>
                                      </p:cBhvr>
                                      <p:to>
                                        <p:strVal val="visible"/>
                                      </p:to>
                                    </p:set>
                                    <p:anim calcmode="lin" valueType="num">
                                      <p:cBhvr additive="base">
                                        <p:cTn id="31" dur="500"/>
                                        <p:tgtEl>
                                          <p:spTgt spid="287">
                                            <p:txEl>
                                              <p:pRg st="0" end="0"/>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54"/>
          <p:cNvSpPr txBox="1">
            <a:spLocks noGrp="1"/>
          </p:cNvSpPr>
          <p:nvPr>
            <p:ph type="title"/>
          </p:nvPr>
        </p:nvSpPr>
        <p:spPr>
          <a:xfrm>
            <a:off x="742950" y="569912"/>
            <a:ext cx="5873750" cy="1258888"/>
          </a:xfrm>
          <a:prstGeom prst="rect">
            <a:avLst/>
          </a:prstGeom>
          <a:noFill/>
          <a:ln>
            <a:noFill/>
          </a:ln>
        </p:spPr>
        <p:txBody>
          <a:bodyPr spcFirstLastPara="1" wrap="square" lIns="91425" tIns="45700" rIns="91425" bIns="45700" anchor="t" anchorCtr="0">
            <a:noAutofit/>
          </a:bodyPr>
          <a:lstStyle/>
          <a:p>
            <a:pPr lvl="0" algn="ctr"/>
            <a:r>
              <a:rPr lang="en-US" sz="4000" b="1" dirty="0">
                <a:solidFill>
                  <a:srgbClr val="F98832"/>
                </a:solidFill>
              </a:rPr>
              <a:t>Respuesta </a:t>
            </a:r>
            <a:r>
              <a:rPr lang="en-US" sz="4000" b="1" dirty="0" err="1">
                <a:solidFill>
                  <a:srgbClr val="F98832"/>
                </a:solidFill>
              </a:rPr>
              <a:t>por</a:t>
            </a:r>
            <a:r>
              <a:rPr lang="en-US" sz="4000" b="1" dirty="0">
                <a:solidFill>
                  <a:srgbClr val="F98832"/>
                </a:solidFill>
              </a:rPr>
              <a:t> $300 </a:t>
            </a:r>
            <a:br>
              <a:rPr lang="en-US" sz="4000" b="1" dirty="0">
                <a:solidFill>
                  <a:srgbClr val="F98832"/>
                </a:solidFill>
              </a:rPr>
            </a:br>
            <a:r>
              <a:rPr lang="en-US" sz="4000" b="1" dirty="0" err="1">
                <a:solidFill>
                  <a:srgbClr val="F98832"/>
                </a:solidFill>
              </a:rPr>
              <a:t>Embarazo</a:t>
            </a:r>
            <a:r>
              <a:rPr lang="en-US" sz="4000" b="1" dirty="0">
                <a:solidFill>
                  <a:srgbClr val="F98832"/>
                </a:solidFill>
              </a:rPr>
              <a:t>/Salud </a:t>
            </a:r>
            <a:r>
              <a:rPr lang="en-US" sz="4000" b="1" dirty="0" err="1">
                <a:solidFill>
                  <a:srgbClr val="F98832"/>
                </a:solidFill>
              </a:rPr>
              <a:t>Infantil</a:t>
            </a:r>
            <a:endParaRPr sz="4000" dirty="0">
              <a:solidFill>
                <a:srgbClr val="F98832"/>
              </a:solidFill>
            </a:endParaRPr>
          </a:p>
        </p:txBody>
      </p:sp>
      <p:sp>
        <p:nvSpPr>
          <p:cNvPr id="453" name="Google Shape;453;p54">
            <a:hlinkClick r:id="rId3" action="ppaction://hlinksldjump"/>
          </p:cNvPr>
          <p:cNvSpPr/>
          <p:nvPr/>
        </p:nvSpPr>
        <p:spPr>
          <a:xfrm>
            <a:off x="609600" y="5791200"/>
            <a:ext cx="609600" cy="661988"/>
          </a:xfrm>
          <a:custGeom>
            <a:avLst/>
            <a:gdLst/>
            <a:ahLst/>
            <a:cxnLst/>
            <a:rect l="l" t="t" r="r" b="b"/>
            <a:pathLst>
              <a:path w="120000" h="120000" extrusionOk="0">
                <a:moveTo>
                  <a:pt x="0" y="0"/>
                </a:moveTo>
                <a:lnTo>
                  <a:pt x="120000" y="0"/>
                </a:lnTo>
                <a:lnTo>
                  <a:pt x="120000" y="120000"/>
                </a:lnTo>
                <a:lnTo>
                  <a:pt x="0" y="120000"/>
                </a:lnTo>
                <a:close/>
                <a:moveTo>
                  <a:pt x="60000" y="18561"/>
                </a:moveTo>
                <a:lnTo>
                  <a:pt x="15000" y="60000"/>
                </a:lnTo>
                <a:lnTo>
                  <a:pt x="26250" y="60000"/>
                </a:lnTo>
                <a:lnTo>
                  <a:pt x="26250" y="101439"/>
                </a:lnTo>
                <a:lnTo>
                  <a:pt x="93750" y="101439"/>
                </a:lnTo>
                <a:lnTo>
                  <a:pt x="93750" y="60000"/>
                </a:lnTo>
                <a:lnTo>
                  <a:pt x="105000" y="60000"/>
                </a:lnTo>
                <a:lnTo>
                  <a:pt x="88125" y="44460"/>
                </a:lnTo>
                <a:lnTo>
                  <a:pt x="88125" y="23741"/>
                </a:lnTo>
                <a:lnTo>
                  <a:pt x="76875" y="23741"/>
                </a:lnTo>
                <a:lnTo>
                  <a:pt x="76875" y="34101"/>
                </a:lnTo>
                <a:close/>
              </a:path>
              <a:path w="120000" h="120000" fill="darkenLess" extrusionOk="0">
                <a:moveTo>
                  <a:pt x="88125" y="44460"/>
                </a:moveTo>
                <a:lnTo>
                  <a:pt x="88125" y="23741"/>
                </a:lnTo>
                <a:lnTo>
                  <a:pt x="76875" y="23741"/>
                </a:lnTo>
                <a:lnTo>
                  <a:pt x="76875" y="34101"/>
                </a:lnTo>
                <a:close/>
                <a:moveTo>
                  <a:pt x="26250" y="60000"/>
                </a:moveTo>
                <a:lnTo>
                  <a:pt x="26250" y="101439"/>
                </a:lnTo>
                <a:lnTo>
                  <a:pt x="54375" y="101439"/>
                </a:lnTo>
                <a:lnTo>
                  <a:pt x="54375" y="80719"/>
                </a:lnTo>
                <a:lnTo>
                  <a:pt x="65625" y="80719"/>
                </a:lnTo>
                <a:lnTo>
                  <a:pt x="65625" y="101439"/>
                </a:lnTo>
                <a:lnTo>
                  <a:pt x="93750" y="101439"/>
                </a:lnTo>
                <a:lnTo>
                  <a:pt x="93750" y="60000"/>
                </a:lnTo>
                <a:close/>
              </a:path>
              <a:path w="120000" h="120000" fill="darken" extrusionOk="0">
                <a:moveTo>
                  <a:pt x="60000" y="18561"/>
                </a:moveTo>
                <a:lnTo>
                  <a:pt x="15000" y="60000"/>
                </a:lnTo>
                <a:lnTo>
                  <a:pt x="105000" y="60000"/>
                </a:lnTo>
                <a:close/>
                <a:moveTo>
                  <a:pt x="54375" y="80719"/>
                </a:moveTo>
                <a:lnTo>
                  <a:pt x="65625" y="80719"/>
                </a:lnTo>
                <a:lnTo>
                  <a:pt x="65625" y="101439"/>
                </a:lnTo>
                <a:lnTo>
                  <a:pt x="54375" y="101439"/>
                </a:lnTo>
                <a:close/>
              </a:path>
              <a:path w="120000" h="120000" fill="none" extrusionOk="0">
                <a:moveTo>
                  <a:pt x="60000" y="18561"/>
                </a:moveTo>
                <a:lnTo>
                  <a:pt x="76875" y="34101"/>
                </a:lnTo>
                <a:lnTo>
                  <a:pt x="76875" y="23741"/>
                </a:lnTo>
                <a:lnTo>
                  <a:pt x="88125" y="23741"/>
                </a:lnTo>
                <a:lnTo>
                  <a:pt x="88125" y="44460"/>
                </a:lnTo>
                <a:lnTo>
                  <a:pt x="105000" y="60000"/>
                </a:lnTo>
                <a:lnTo>
                  <a:pt x="93750" y="60000"/>
                </a:lnTo>
                <a:lnTo>
                  <a:pt x="93750" y="101439"/>
                </a:lnTo>
                <a:lnTo>
                  <a:pt x="26250" y="101439"/>
                </a:lnTo>
                <a:lnTo>
                  <a:pt x="26250" y="60000"/>
                </a:lnTo>
                <a:lnTo>
                  <a:pt x="15000" y="60000"/>
                </a:lnTo>
                <a:close/>
                <a:moveTo>
                  <a:pt x="76875" y="34101"/>
                </a:moveTo>
                <a:lnTo>
                  <a:pt x="88125" y="44460"/>
                </a:lnTo>
                <a:moveTo>
                  <a:pt x="93750" y="60000"/>
                </a:moveTo>
                <a:lnTo>
                  <a:pt x="26250" y="60000"/>
                </a:lnTo>
                <a:moveTo>
                  <a:pt x="54375" y="101439"/>
                </a:moveTo>
                <a:lnTo>
                  <a:pt x="54375" y="80719"/>
                </a:lnTo>
                <a:lnTo>
                  <a:pt x="65625" y="80719"/>
                </a:lnTo>
                <a:lnTo>
                  <a:pt x="65625" y="101439"/>
                </a:lnTo>
              </a:path>
              <a:path w="120000" h="120000" fill="none" extrusionOk="0">
                <a:moveTo>
                  <a:pt x="0" y="0"/>
                </a:moveTo>
                <a:lnTo>
                  <a:pt x="120000" y="0"/>
                </a:lnTo>
                <a:lnTo>
                  <a:pt x="120000" y="120000"/>
                </a:lnTo>
                <a:lnTo>
                  <a:pt x="0" y="120000"/>
                </a:lnTo>
                <a:close/>
              </a:path>
            </a:pathLst>
          </a:custGeom>
          <a:solidFill>
            <a:schemeClr val="hlink"/>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404040"/>
              </a:buClr>
              <a:buSzPts val="1800"/>
              <a:buFont typeface="Noto Sans Symbols"/>
              <a:buNone/>
            </a:pPr>
            <a:endParaRPr sz="1800" b="0" i="0" u="none" strike="noStrike" cap="none">
              <a:solidFill>
                <a:schemeClr val="dk1"/>
              </a:solidFill>
              <a:latin typeface="Verdana"/>
              <a:ea typeface="Verdana"/>
              <a:cs typeface="Verdana"/>
              <a:sym typeface="Verdana"/>
            </a:endParaRPr>
          </a:p>
        </p:txBody>
      </p:sp>
      <p:sp>
        <p:nvSpPr>
          <p:cNvPr id="454" name="Google Shape;454;p54"/>
          <p:cNvSpPr txBox="1"/>
          <p:nvPr/>
        </p:nvSpPr>
        <p:spPr>
          <a:xfrm>
            <a:off x="155575" y="2409637"/>
            <a:ext cx="7461250" cy="2308284"/>
          </a:xfrm>
          <a:prstGeom prst="rect">
            <a:avLst/>
          </a:prstGeom>
          <a:noFill/>
          <a:ln>
            <a:noFill/>
          </a:ln>
        </p:spPr>
        <p:txBody>
          <a:bodyPr spcFirstLastPara="1" wrap="square" lIns="91425" tIns="45700" rIns="91425" bIns="45700" anchor="t" anchorCtr="0">
            <a:spAutoFit/>
          </a:bodyPr>
          <a:lstStyle/>
          <a:p>
            <a:pPr lvl="0" algn="ctr">
              <a:buClr>
                <a:schemeClr val="dk1"/>
              </a:buClr>
              <a:buSzPts val="3600"/>
            </a:pPr>
            <a:r>
              <a:rPr lang="en-US" sz="3600" b="0" i="0" u="none" strike="noStrike" cap="none" dirty="0">
                <a:solidFill>
                  <a:schemeClr val="dk1"/>
                </a:solidFill>
                <a:latin typeface="Verdana"/>
                <a:ea typeface="Verdana"/>
                <a:cs typeface="Verdana"/>
                <a:sym typeface="Verdana"/>
              </a:rPr>
              <a:t> </a:t>
            </a:r>
            <a:r>
              <a:rPr lang="en-US" sz="7200" b="1" i="0" u="none" strike="noStrike" cap="none" dirty="0">
                <a:solidFill>
                  <a:schemeClr val="dk1"/>
                </a:solidFill>
                <a:latin typeface="Times New Roman"/>
                <a:ea typeface="Times New Roman"/>
                <a:cs typeface="Times New Roman"/>
                <a:sym typeface="Times New Roman"/>
              </a:rPr>
              <a:t>D) </a:t>
            </a:r>
            <a:r>
              <a:rPr lang="en-US" sz="7200" b="1" dirty="0">
                <a:solidFill>
                  <a:schemeClr val="dk1"/>
                </a:solidFill>
                <a:latin typeface="Times New Roman"/>
                <a:ea typeface="Times New Roman"/>
                <a:cs typeface="Times New Roman"/>
                <a:sym typeface="Times New Roman"/>
              </a:rPr>
              <a:t>¡TODAS LAS ANTERIORES</a:t>
            </a:r>
            <a:r>
              <a:rPr lang="en-US" sz="7200" b="1" i="0" u="none" strike="noStrike" cap="none" dirty="0">
                <a:solidFill>
                  <a:schemeClr val="dk1"/>
                </a:solidFill>
                <a:latin typeface="Times New Roman"/>
                <a:ea typeface="Times New Roman"/>
                <a:cs typeface="Times New Roman"/>
                <a:sym typeface="Times New Roman"/>
              </a:rPr>
              <a:t>!</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52"/>
                                        </p:tgtEl>
                                        <p:attrNameLst>
                                          <p:attrName>style.visibility</p:attrName>
                                        </p:attrNameLst>
                                      </p:cBhvr>
                                      <p:to>
                                        <p:strVal val="visible"/>
                                      </p:to>
                                    </p:set>
                                    <p:animEffect transition="in" filter="fade">
                                      <p:cBhvr>
                                        <p:cTn id="7" dur="2000"/>
                                        <p:tgtEl>
                                          <p:spTgt spid="452"/>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454"/>
                                        </p:tgtEl>
                                        <p:attrNameLst>
                                          <p:attrName>style.visibility</p:attrName>
                                        </p:attrNameLst>
                                      </p:cBhvr>
                                      <p:to>
                                        <p:strVal val="visible"/>
                                      </p:to>
                                    </p:set>
                                    <p:animEffect transition="in" filter="fade">
                                      <p:cBhvr>
                                        <p:cTn id="11" dur="1822"/>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55"/>
          <p:cNvSpPr txBox="1">
            <a:spLocks noGrp="1"/>
          </p:cNvSpPr>
          <p:nvPr>
            <p:ph type="title"/>
          </p:nvPr>
        </p:nvSpPr>
        <p:spPr>
          <a:xfrm>
            <a:off x="547688" y="457200"/>
            <a:ext cx="6346825" cy="1320800"/>
          </a:xfrm>
          <a:prstGeom prst="rect">
            <a:avLst/>
          </a:prstGeom>
          <a:noFill/>
          <a:ln>
            <a:noFill/>
          </a:ln>
        </p:spPr>
        <p:txBody>
          <a:bodyPr spcFirstLastPara="1" wrap="square" lIns="91425" tIns="45700" rIns="91425" bIns="45700" anchor="t" anchorCtr="0">
            <a:noAutofit/>
          </a:bodyPr>
          <a:lstStyle/>
          <a:p>
            <a:pPr lvl="0" algn="ctr"/>
            <a:r>
              <a:rPr lang="en-US" sz="4000" b="1" dirty="0" err="1">
                <a:solidFill>
                  <a:srgbClr val="F98832"/>
                </a:solidFill>
              </a:rPr>
              <a:t>Pregunta</a:t>
            </a:r>
            <a:r>
              <a:rPr lang="en-US" sz="4000" b="1" dirty="0">
                <a:solidFill>
                  <a:srgbClr val="F98832"/>
                </a:solidFill>
              </a:rPr>
              <a:t> </a:t>
            </a:r>
            <a:r>
              <a:rPr lang="en-US" sz="4000" b="1" dirty="0" err="1">
                <a:solidFill>
                  <a:srgbClr val="F98832"/>
                </a:solidFill>
              </a:rPr>
              <a:t>por</a:t>
            </a:r>
            <a:r>
              <a:rPr lang="en-US" sz="4000" b="1" dirty="0">
                <a:solidFill>
                  <a:srgbClr val="F98832"/>
                </a:solidFill>
              </a:rPr>
              <a:t> $100 </a:t>
            </a:r>
            <a:br>
              <a:rPr lang="en-US" sz="4000" b="1" dirty="0">
                <a:solidFill>
                  <a:srgbClr val="F98832"/>
                </a:solidFill>
              </a:rPr>
            </a:br>
            <a:r>
              <a:rPr lang="en-US" sz="4000" b="1" dirty="0" err="1">
                <a:solidFill>
                  <a:srgbClr val="F98832"/>
                </a:solidFill>
              </a:rPr>
              <a:t>Cigarrillos</a:t>
            </a:r>
            <a:r>
              <a:rPr lang="en-US" sz="4000" b="1" dirty="0">
                <a:solidFill>
                  <a:srgbClr val="F98832"/>
                </a:solidFill>
              </a:rPr>
              <a:t> </a:t>
            </a:r>
            <a:r>
              <a:rPr lang="en-US" sz="4000" b="1" dirty="0" err="1">
                <a:solidFill>
                  <a:srgbClr val="F98832"/>
                </a:solidFill>
              </a:rPr>
              <a:t>electrónicos</a:t>
            </a:r>
            <a:endParaRPr sz="4000" dirty="0">
              <a:solidFill>
                <a:srgbClr val="F98832"/>
              </a:solidFill>
            </a:endParaRPr>
          </a:p>
        </p:txBody>
      </p:sp>
      <p:sp>
        <p:nvSpPr>
          <p:cNvPr id="462" name="Google Shape;462;p55"/>
          <p:cNvSpPr txBox="1"/>
          <p:nvPr/>
        </p:nvSpPr>
        <p:spPr>
          <a:xfrm>
            <a:off x="-573449" y="2084242"/>
            <a:ext cx="7772400" cy="4308831"/>
          </a:xfrm>
          <a:prstGeom prst="rect">
            <a:avLst/>
          </a:prstGeom>
          <a:noFill/>
          <a:ln>
            <a:noFill/>
          </a:ln>
        </p:spPr>
        <p:txBody>
          <a:bodyPr spcFirstLastPara="1" wrap="square" lIns="91425" tIns="45700" rIns="91425" bIns="45700" anchor="t" anchorCtr="0">
            <a:spAutoFit/>
          </a:bodyPr>
          <a:lstStyle/>
          <a:p>
            <a:pPr marL="914400" lvl="2" algn="ctr">
              <a:buClr>
                <a:schemeClr val="dk1"/>
              </a:buClr>
              <a:buSzPts val="5400"/>
            </a:pPr>
            <a:r>
              <a:rPr lang="en-US" sz="5400" b="1" i="0" u="sng" strike="noStrike" cap="none" dirty="0">
                <a:solidFill>
                  <a:schemeClr val="dk1"/>
                </a:solidFill>
                <a:latin typeface="Times New Roman"/>
                <a:ea typeface="Times New Roman"/>
                <a:cs typeface="Times New Roman"/>
                <a:sym typeface="Times New Roman"/>
              </a:rPr>
              <a:t>Verdadero o </a:t>
            </a:r>
            <a:r>
              <a:rPr lang="en-US" sz="5400" b="1" u="sng" dirty="0">
                <a:solidFill>
                  <a:schemeClr val="dk1"/>
                </a:solidFill>
                <a:latin typeface="Times New Roman"/>
                <a:ea typeface="Times New Roman"/>
                <a:cs typeface="Times New Roman"/>
                <a:sym typeface="Times New Roman"/>
              </a:rPr>
              <a:t>Falso</a:t>
            </a:r>
            <a:r>
              <a:rPr lang="en-US" sz="5400" b="1" i="0" u="sng" strike="noStrike" cap="none" dirty="0">
                <a:solidFill>
                  <a:schemeClr val="dk1"/>
                </a:solidFill>
                <a:latin typeface="Times New Roman"/>
                <a:ea typeface="Times New Roman"/>
                <a:cs typeface="Times New Roman"/>
                <a:sym typeface="Times New Roman"/>
              </a:rPr>
              <a:t>:</a:t>
            </a:r>
            <a:r>
              <a:rPr lang="en-US" sz="5400" b="1" i="0" u="none" strike="noStrike" cap="none" dirty="0">
                <a:solidFill>
                  <a:schemeClr val="dk1"/>
                </a:solidFill>
                <a:latin typeface="Times New Roman"/>
                <a:ea typeface="Times New Roman"/>
                <a:cs typeface="Times New Roman"/>
                <a:sym typeface="Times New Roman"/>
              </a:rPr>
              <a:t> </a:t>
            </a:r>
          </a:p>
          <a:p>
            <a:pPr marL="914400" lvl="2" algn="ctr">
              <a:buClr>
                <a:schemeClr val="dk1"/>
              </a:buClr>
              <a:buSzPts val="5400"/>
            </a:pPr>
            <a:r>
              <a:rPr lang="es-ES" sz="4400" b="1" dirty="0">
                <a:solidFill>
                  <a:schemeClr val="dk1"/>
                </a:solidFill>
                <a:latin typeface="Times New Roman"/>
                <a:ea typeface="Times New Roman"/>
                <a:cs typeface="Times New Roman"/>
                <a:sym typeface="Times New Roman"/>
              </a:rPr>
              <a:t>El uso de cigarrillos electrónicos /Vapeadores es un método comprobado para dejar el consumo de tabaco.</a:t>
            </a:r>
            <a:endParaRPr sz="4400" b="0" i="0" u="none" strike="noStrike" cap="none" dirty="0">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60"/>
                                        </p:tgtEl>
                                        <p:attrNameLst>
                                          <p:attrName>style.visibility</p:attrName>
                                        </p:attrNameLst>
                                      </p:cBhvr>
                                      <p:to>
                                        <p:strVal val="visible"/>
                                      </p:to>
                                    </p:set>
                                    <p:anim calcmode="lin" valueType="num">
                                      <p:cBhvr additive="base">
                                        <p:cTn id="7" dur="500"/>
                                        <p:tgtEl>
                                          <p:spTgt spid="460"/>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2"/>
                                        </p:tgtEl>
                                        <p:attrNameLst>
                                          <p:attrName>style.visibility</p:attrName>
                                        </p:attrNameLst>
                                      </p:cBhvr>
                                      <p:to>
                                        <p:strVal val="visible"/>
                                      </p:to>
                                    </p:set>
                                    <p:anim calcmode="lin" valueType="num">
                                      <p:cBhvr additive="base">
                                        <p:cTn id="11" dur="500"/>
                                        <p:tgtEl>
                                          <p:spTgt spid="462"/>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56"/>
          <p:cNvSpPr txBox="1">
            <a:spLocks noGrp="1"/>
          </p:cNvSpPr>
          <p:nvPr>
            <p:ph type="title"/>
          </p:nvPr>
        </p:nvSpPr>
        <p:spPr>
          <a:xfrm>
            <a:off x="609600" y="404812"/>
            <a:ext cx="6054292" cy="1258888"/>
          </a:xfrm>
          <a:prstGeom prst="rect">
            <a:avLst/>
          </a:prstGeom>
          <a:noFill/>
          <a:ln>
            <a:noFill/>
          </a:ln>
        </p:spPr>
        <p:txBody>
          <a:bodyPr spcFirstLastPara="1" wrap="square" lIns="91425" tIns="45700" rIns="91425" bIns="45700" anchor="t" anchorCtr="0">
            <a:noAutofit/>
          </a:bodyPr>
          <a:lstStyle/>
          <a:p>
            <a:pPr lvl="0" algn="ctr"/>
            <a:r>
              <a:rPr lang="en-US" sz="4000" b="1" dirty="0">
                <a:solidFill>
                  <a:srgbClr val="F98832"/>
                </a:solidFill>
              </a:rPr>
              <a:t>Respuesta </a:t>
            </a:r>
            <a:r>
              <a:rPr lang="en-US" sz="4000" b="1" dirty="0" err="1">
                <a:solidFill>
                  <a:srgbClr val="F98832"/>
                </a:solidFill>
              </a:rPr>
              <a:t>por</a:t>
            </a:r>
            <a:r>
              <a:rPr lang="en-US" sz="4000" b="1" dirty="0">
                <a:solidFill>
                  <a:srgbClr val="F98832"/>
                </a:solidFill>
              </a:rPr>
              <a:t> $100 </a:t>
            </a:r>
            <a:br>
              <a:rPr lang="en-US" sz="4000" b="1" dirty="0">
                <a:solidFill>
                  <a:srgbClr val="F98832"/>
                </a:solidFill>
              </a:rPr>
            </a:br>
            <a:r>
              <a:rPr lang="en-US" sz="4000" b="1" dirty="0" err="1">
                <a:solidFill>
                  <a:srgbClr val="F98832"/>
                </a:solidFill>
              </a:rPr>
              <a:t>Cigarrillos</a:t>
            </a:r>
            <a:r>
              <a:rPr lang="en-US" sz="4000" b="1" dirty="0">
                <a:solidFill>
                  <a:srgbClr val="F98832"/>
                </a:solidFill>
              </a:rPr>
              <a:t> </a:t>
            </a:r>
            <a:r>
              <a:rPr lang="en-US" sz="4000" b="1" dirty="0" err="1">
                <a:solidFill>
                  <a:srgbClr val="F98832"/>
                </a:solidFill>
              </a:rPr>
              <a:t>electrónicos</a:t>
            </a:r>
            <a:endParaRPr sz="4000" dirty="0">
              <a:solidFill>
                <a:srgbClr val="F98832"/>
              </a:solidFill>
            </a:endParaRPr>
          </a:p>
        </p:txBody>
      </p:sp>
      <p:sp>
        <p:nvSpPr>
          <p:cNvPr id="469" name="Google Shape;469;p56">
            <a:hlinkClick r:id="rId3" action="ppaction://hlinksldjump"/>
          </p:cNvPr>
          <p:cNvSpPr/>
          <p:nvPr/>
        </p:nvSpPr>
        <p:spPr>
          <a:xfrm>
            <a:off x="609600" y="5791200"/>
            <a:ext cx="609600" cy="661988"/>
          </a:xfrm>
          <a:custGeom>
            <a:avLst/>
            <a:gdLst/>
            <a:ahLst/>
            <a:cxnLst/>
            <a:rect l="l" t="t" r="r" b="b"/>
            <a:pathLst>
              <a:path w="120000" h="120000" extrusionOk="0">
                <a:moveTo>
                  <a:pt x="0" y="0"/>
                </a:moveTo>
                <a:lnTo>
                  <a:pt x="120000" y="0"/>
                </a:lnTo>
                <a:lnTo>
                  <a:pt x="120000" y="120000"/>
                </a:lnTo>
                <a:lnTo>
                  <a:pt x="0" y="120000"/>
                </a:lnTo>
                <a:close/>
                <a:moveTo>
                  <a:pt x="60000" y="18561"/>
                </a:moveTo>
                <a:lnTo>
                  <a:pt x="15000" y="60000"/>
                </a:lnTo>
                <a:lnTo>
                  <a:pt x="26250" y="60000"/>
                </a:lnTo>
                <a:lnTo>
                  <a:pt x="26250" y="101439"/>
                </a:lnTo>
                <a:lnTo>
                  <a:pt x="93750" y="101439"/>
                </a:lnTo>
                <a:lnTo>
                  <a:pt x="93750" y="60000"/>
                </a:lnTo>
                <a:lnTo>
                  <a:pt x="105000" y="60000"/>
                </a:lnTo>
                <a:lnTo>
                  <a:pt x="88125" y="44460"/>
                </a:lnTo>
                <a:lnTo>
                  <a:pt x="88125" y="23741"/>
                </a:lnTo>
                <a:lnTo>
                  <a:pt x="76875" y="23741"/>
                </a:lnTo>
                <a:lnTo>
                  <a:pt x="76875" y="34101"/>
                </a:lnTo>
                <a:close/>
              </a:path>
              <a:path w="120000" h="120000" fill="darkenLess" extrusionOk="0">
                <a:moveTo>
                  <a:pt x="88125" y="44460"/>
                </a:moveTo>
                <a:lnTo>
                  <a:pt x="88125" y="23741"/>
                </a:lnTo>
                <a:lnTo>
                  <a:pt x="76875" y="23741"/>
                </a:lnTo>
                <a:lnTo>
                  <a:pt x="76875" y="34101"/>
                </a:lnTo>
                <a:close/>
                <a:moveTo>
                  <a:pt x="26250" y="60000"/>
                </a:moveTo>
                <a:lnTo>
                  <a:pt x="26250" y="101439"/>
                </a:lnTo>
                <a:lnTo>
                  <a:pt x="54375" y="101439"/>
                </a:lnTo>
                <a:lnTo>
                  <a:pt x="54375" y="80719"/>
                </a:lnTo>
                <a:lnTo>
                  <a:pt x="65625" y="80719"/>
                </a:lnTo>
                <a:lnTo>
                  <a:pt x="65625" y="101439"/>
                </a:lnTo>
                <a:lnTo>
                  <a:pt x="93750" y="101439"/>
                </a:lnTo>
                <a:lnTo>
                  <a:pt x="93750" y="60000"/>
                </a:lnTo>
                <a:close/>
              </a:path>
              <a:path w="120000" h="120000" fill="darken" extrusionOk="0">
                <a:moveTo>
                  <a:pt x="60000" y="18561"/>
                </a:moveTo>
                <a:lnTo>
                  <a:pt x="15000" y="60000"/>
                </a:lnTo>
                <a:lnTo>
                  <a:pt x="105000" y="60000"/>
                </a:lnTo>
                <a:close/>
                <a:moveTo>
                  <a:pt x="54375" y="80719"/>
                </a:moveTo>
                <a:lnTo>
                  <a:pt x="65625" y="80719"/>
                </a:lnTo>
                <a:lnTo>
                  <a:pt x="65625" y="101439"/>
                </a:lnTo>
                <a:lnTo>
                  <a:pt x="54375" y="101439"/>
                </a:lnTo>
                <a:close/>
              </a:path>
              <a:path w="120000" h="120000" fill="none" extrusionOk="0">
                <a:moveTo>
                  <a:pt x="60000" y="18561"/>
                </a:moveTo>
                <a:lnTo>
                  <a:pt x="76875" y="34101"/>
                </a:lnTo>
                <a:lnTo>
                  <a:pt x="76875" y="23741"/>
                </a:lnTo>
                <a:lnTo>
                  <a:pt x="88125" y="23741"/>
                </a:lnTo>
                <a:lnTo>
                  <a:pt x="88125" y="44460"/>
                </a:lnTo>
                <a:lnTo>
                  <a:pt x="105000" y="60000"/>
                </a:lnTo>
                <a:lnTo>
                  <a:pt x="93750" y="60000"/>
                </a:lnTo>
                <a:lnTo>
                  <a:pt x="93750" y="101439"/>
                </a:lnTo>
                <a:lnTo>
                  <a:pt x="26250" y="101439"/>
                </a:lnTo>
                <a:lnTo>
                  <a:pt x="26250" y="60000"/>
                </a:lnTo>
                <a:lnTo>
                  <a:pt x="15000" y="60000"/>
                </a:lnTo>
                <a:close/>
                <a:moveTo>
                  <a:pt x="76875" y="34101"/>
                </a:moveTo>
                <a:lnTo>
                  <a:pt x="88125" y="44460"/>
                </a:lnTo>
                <a:moveTo>
                  <a:pt x="93750" y="60000"/>
                </a:moveTo>
                <a:lnTo>
                  <a:pt x="26250" y="60000"/>
                </a:lnTo>
                <a:moveTo>
                  <a:pt x="54375" y="101439"/>
                </a:moveTo>
                <a:lnTo>
                  <a:pt x="54375" y="80719"/>
                </a:lnTo>
                <a:lnTo>
                  <a:pt x="65625" y="80719"/>
                </a:lnTo>
                <a:lnTo>
                  <a:pt x="65625" y="101439"/>
                </a:lnTo>
              </a:path>
              <a:path w="120000" h="120000" fill="none" extrusionOk="0">
                <a:moveTo>
                  <a:pt x="0" y="0"/>
                </a:moveTo>
                <a:lnTo>
                  <a:pt x="120000" y="0"/>
                </a:lnTo>
                <a:lnTo>
                  <a:pt x="120000" y="120000"/>
                </a:lnTo>
                <a:lnTo>
                  <a:pt x="0" y="120000"/>
                </a:lnTo>
                <a:close/>
              </a:path>
            </a:pathLst>
          </a:custGeom>
          <a:solidFill>
            <a:schemeClr val="hlink"/>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404040"/>
              </a:buClr>
              <a:buSzPts val="1800"/>
              <a:buFont typeface="Noto Sans Symbols"/>
              <a:buNone/>
            </a:pPr>
            <a:endParaRPr sz="1800" b="0" i="0" u="none" strike="noStrike" cap="none">
              <a:solidFill>
                <a:schemeClr val="dk1"/>
              </a:solidFill>
              <a:latin typeface="Verdana"/>
              <a:ea typeface="Verdana"/>
              <a:cs typeface="Verdana"/>
              <a:sym typeface="Verdana"/>
            </a:endParaRPr>
          </a:p>
        </p:txBody>
      </p:sp>
      <p:sp>
        <p:nvSpPr>
          <p:cNvPr id="470" name="Google Shape;470;p56"/>
          <p:cNvSpPr txBox="1"/>
          <p:nvPr/>
        </p:nvSpPr>
        <p:spPr>
          <a:xfrm>
            <a:off x="353291" y="2644190"/>
            <a:ext cx="6970713" cy="3108503"/>
          </a:xfrm>
          <a:prstGeom prst="rect">
            <a:avLst/>
          </a:prstGeom>
          <a:noFill/>
          <a:ln>
            <a:noFill/>
          </a:ln>
        </p:spPr>
        <p:txBody>
          <a:bodyPr spcFirstLastPara="1" wrap="square" lIns="91425" tIns="45700" rIns="91425" bIns="45700" anchor="t" anchorCtr="0">
            <a:spAutoFit/>
          </a:bodyPr>
          <a:lstStyle/>
          <a:p>
            <a:pPr algn="ctr">
              <a:buClr>
                <a:schemeClr val="dk1"/>
              </a:buClr>
              <a:buSzPts val="1800"/>
            </a:pPr>
            <a:r>
              <a:rPr lang="en-US" sz="1800" b="0" i="0" u="none" strike="noStrike" cap="none" dirty="0">
                <a:solidFill>
                  <a:schemeClr val="dk1"/>
                </a:solidFill>
                <a:latin typeface="Verdana"/>
                <a:ea typeface="Verdana"/>
                <a:cs typeface="Verdana"/>
                <a:sym typeface="Verdana"/>
              </a:rPr>
              <a:t> </a:t>
            </a:r>
            <a:r>
              <a:rPr lang="en-US" sz="9600" b="1" dirty="0">
                <a:solidFill>
                  <a:schemeClr val="dk1"/>
                </a:solidFill>
                <a:latin typeface="Times New Roman"/>
                <a:ea typeface="Times New Roman"/>
                <a:cs typeface="Times New Roman"/>
                <a:sym typeface="Times New Roman"/>
              </a:rPr>
              <a:t>¡FALSO!</a:t>
            </a:r>
          </a:p>
          <a:p>
            <a:pPr marL="0" marR="0" lvl="0" indent="0" algn="ctr" rtl="0">
              <a:spcBef>
                <a:spcPts val="0"/>
              </a:spcBef>
              <a:spcAft>
                <a:spcPts val="0"/>
              </a:spcAft>
              <a:buClr>
                <a:schemeClr val="dk1"/>
              </a:buClr>
              <a:buSzPts val="1800"/>
              <a:buFont typeface="Noto Sans Symbols"/>
              <a:buNone/>
            </a:pPr>
            <a:endParaRPr sz="9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68"/>
                                        </p:tgtEl>
                                        <p:attrNameLst>
                                          <p:attrName>style.visibility</p:attrName>
                                        </p:attrNameLst>
                                      </p:cBhvr>
                                      <p:to>
                                        <p:strVal val="visible"/>
                                      </p:to>
                                    </p:set>
                                    <p:animEffect transition="in" filter="fade">
                                      <p:cBhvr>
                                        <p:cTn id="7" dur="1000"/>
                                        <p:tgtEl>
                                          <p:spTgt spid="468"/>
                                        </p:tgtEl>
                                      </p:cBhvr>
                                    </p:animEffect>
                                  </p:childTnLst>
                                </p:cTn>
                              </p:par>
                              <p:par>
                                <p:cTn id="8" presetID="10" presetClass="entr" presetSubtype="0" fill="hold" nodeType="withEffect">
                                  <p:stCondLst>
                                    <p:cond delay="0"/>
                                  </p:stCondLst>
                                  <p:childTnLst>
                                    <p:set>
                                      <p:cBhvr>
                                        <p:cTn id="9" dur="1" fill="hold">
                                          <p:stCondLst>
                                            <p:cond delay="0"/>
                                          </p:stCondLst>
                                        </p:cTn>
                                        <p:tgtEl>
                                          <p:spTgt spid="468"/>
                                        </p:tgtEl>
                                        <p:attrNameLst>
                                          <p:attrName>style.visibility</p:attrName>
                                        </p:attrNameLst>
                                      </p:cBhvr>
                                      <p:to>
                                        <p:strVal val="visible"/>
                                      </p:to>
                                    </p:set>
                                    <p:animEffect transition="in" filter="fade">
                                      <p:cBhvr>
                                        <p:cTn id="10" dur="1822"/>
                                        <p:tgtEl>
                                          <p:spTgt spid="468"/>
                                        </p:tgtEl>
                                      </p:cBhvr>
                                    </p:animEffect>
                                  </p:childTnLst>
                                </p:cTn>
                              </p:par>
                            </p:childTnLst>
                          </p:cTn>
                        </p:par>
                        <p:par>
                          <p:cTn id="11" fill="hold">
                            <p:stCondLst>
                              <p:cond delay="1822"/>
                            </p:stCondLst>
                            <p:childTnLst>
                              <p:par>
                                <p:cTn id="12" presetID="10" presetClass="entr" presetSubtype="0" fill="hold" nodeType="afterEffect">
                                  <p:stCondLst>
                                    <p:cond delay="0"/>
                                  </p:stCondLst>
                                  <p:childTnLst>
                                    <p:set>
                                      <p:cBhvr>
                                        <p:cTn id="13" dur="1" fill="hold">
                                          <p:stCondLst>
                                            <p:cond delay="0"/>
                                          </p:stCondLst>
                                        </p:cTn>
                                        <p:tgtEl>
                                          <p:spTgt spid="470"/>
                                        </p:tgtEl>
                                        <p:attrNameLst>
                                          <p:attrName>style.visibility</p:attrName>
                                        </p:attrNameLst>
                                      </p:cBhvr>
                                      <p:to>
                                        <p:strVal val="visible"/>
                                      </p:to>
                                    </p:set>
                                    <p:animEffect transition="in" filter="fade">
                                      <p:cBhvr>
                                        <p:cTn id="14" dur="1822"/>
                                        <p:tgtEl>
                                          <p:spTgt spid="4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57"/>
          <p:cNvSpPr txBox="1">
            <a:spLocks noGrp="1"/>
          </p:cNvSpPr>
          <p:nvPr>
            <p:ph type="title"/>
          </p:nvPr>
        </p:nvSpPr>
        <p:spPr>
          <a:xfrm>
            <a:off x="-457200" y="280988"/>
            <a:ext cx="8229600" cy="827087"/>
          </a:xfrm>
          <a:prstGeom prst="rect">
            <a:avLst/>
          </a:prstGeom>
          <a:noFill/>
          <a:ln>
            <a:noFill/>
          </a:ln>
        </p:spPr>
        <p:txBody>
          <a:bodyPr spcFirstLastPara="1" wrap="square" lIns="91425" tIns="45700" rIns="91425" bIns="45700" anchor="t" anchorCtr="0">
            <a:noAutofit/>
          </a:bodyPr>
          <a:lstStyle/>
          <a:p>
            <a:pPr lvl="0" algn="ctr"/>
            <a:r>
              <a:rPr lang="en-US" sz="4000" b="1" dirty="0" err="1">
                <a:solidFill>
                  <a:srgbClr val="F98832"/>
                </a:solidFill>
              </a:rPr>
              <a:t>Pregunta</a:t>
            </a:r>
            <a:r>
              <a:rPr lang="en-US" sz="4000" b="1" dirty="0">
                <a:solidFill>
                  <a:srgbClr val="F98832"/>
                </a:solidFill>
              </a:rPr>
              <a:t> </a:t>
            </a:r>
            <a:r>
              <a:rPr lang="en-US" sz="4000" b="1" dirty="0" err="1">
                <a:solidFill>
                  <a:srgbClr val="F98832"/>
                </a:solidFill>
              </a:rPr>
              <a:t>por</a:t>
            </a:r>
            <a:r>
              <a:rPr lang="en-US" sz="4000" b="1" dirty="0">
                <a:solidFill>
                  <a:srgbClr val="F98832"/>
                </a:solidFill>
              </a:rPr>
              <a:t> $200 </a:t>
            </a:r>
            <a:br>
              <a:rPr lang="en-US" sz="4000" b="1" dirty="0">
                <a:solidFill>
                  <a:srgbClr val="F98832"/>
                </a:solidFill>
              </a:rPr>
            </a:br>
            <a:r>
              <a:rPr lang="en-US" sz="4000" b="1" dirty="0" err="1">
                <a:solidFill>
                  <a:srgbClr val="F98832"/>
                </a:solidFill>
              </a:rPr>
              <a:t>Cigarrillos</a:t>
            </a:r>
            <a:r>
              <a:rPr lang="en-US" sz="4000" b="1" dirty="0">
                <a:solidFill>
                  <a:srgbClr val="F98832"/>
                </a:solidFill>
              </a:rPr>
              <a:t> </a:t>
            </a:r>
            <a:r>
              <a:rPr lang="en-US" sz="4000" b="1" dirty="0" err="1">
                <a:solidFill>
                  <a:srgbClr val="F98832"/>
                </a:solidFill>
              </a:rPr>
              <a:t>electrónicos</a:t>
            </a:r>
            <a:endParaRPr sz="4000" dirty="0">
              <a:solidFill>
                <a:srgbClr val="F98832"/>
              </a:solidFill>
            </a:endParaRPr>
          </a:p>
        </p:txBody>
      </p:sp>
      <p:sp>
        <p:nvSpPr>
          <p:cNvPr id="478" name="Google Shape;478;p57"/>
          <p:cNvSpPr txBox="1"/>
          <p:nvPr/>
        </p:nvSpPr>
        <p:spPr>
          <a:xfrm>
            <a:off x="-265545" y="1868071"/>
            <a:ext cx="8037945" cy="4708941"/>
          </a:xfrm>
          <a:prstGeom prst="rect">
            <a:avLst/>
          </a:prstGeom>
          <a:noFill/>
          <a:ln>
            <a:noFill/>
          </a:ln>
        </p:spPr>
        <p:txBody>
          <a:bodyPr spcFirstLastPara="1" wrap="square" lIns="91425" tIns="45700" rIns="91425" bIns="45700" anchor="t" anchorCtr="0">
            <a:spAutoFit/>
          </a:bodyPr>
          <a:lstStyle/>
          <a:p>
            <a:pPr marL="914400" lvl="2"/>
            <a:r>
              <a:rPr lang="es-ES" sz="3600" b="1" dirty="0">
                <a:solidFill>
                  <a:schemeClr val="dk1"/>
                </a:solidFill>
                <a:latin typeface="Times New Roman"/>
                <a:ea typeface="Times New Roman"/>
                <a:cs typeface="Times New Roman"/>
                <a:sym typeface="Times New Roman"/>
              </a:rPr>
              <a:t>Es seguro usar cigarrillos electrónicos cerca de lo siguiente</a:t>
            </a:r>
            <a:r>
              <a:rPr lang="en-US" sz="3600" b="1" i="0" u="none" strike="noStrike" cap="none" dirty="0">
                <a:solidFill>
                  <a:schemeClr val="dk1"/>
                </a:solidFill>
                <a:latin typeface="Times New Roman"/>
                <a:ea typeface="Times New Roman"/>
                <a:cs typeface="Times New Roman"/>
                <a:sym typeface="Times New Roman"/>
              </a:rPr>
              <a:t>:</a:t>
            </a:r>
          </a:p>
          <a:p>
            <a:pPr marL="914400" lvl="2"/>
            <a:endParaRPr sz="3600" dirty="0"/>
          </a:p>
          <a:p>
            <a:pPr marL="1428750" marR="0" lvl="2" indent="-514350" algn="l" rtl="0">
              <a:lnSpc>
                <a:spcPct val="150000"/>
              </a:lnSpc>
              <a:spcBef>
                <a:spcPts val="0"/>
              </a:spcBef>
              <a:spcAft>
                <a:spcPts val="0"/>
              </a:spcAft>
              <a:buClr>
                <a:schemeClr val="dk1"/>
              </a:buClr>
              <a:buSzPts val="3600"/>
              <a:buFont typeface="Times New Roman"/>
              <a:buAutoNum type="alphaUcParenR"/>
            </a:pPr>
            <a:r>
              <a:rPr lang="en-US" sz="3200" b="1" i="0" u="none" strike="noStrike" cap="none" dirty="0" err="1">
                <a:solidFill>
                  <a:schemeClr val="dk1"/>
                </a:solidFill>
                <a:latin typeface="Times New Roman"/>
                <a:ea typeface="Times New Roman"/>
                <a:cs typeface="Times New Roman"/>
                <a:sym typeface="Times New Roman"/>
              </a:rPr>
              <a:t>Niños</a:t>
            </a:r>
            <a:endParaRPr sz="3200" dirty="0"/>
          </a:p>
          <a:p>
            <a:pPr marL="1428750" marR="0" lvl="2" indent="-514350" algn="l" rtl="0">
              <a:lnSpc>
                <a:spcPct val="150000"/>
              </a:lnSpc>
              <a:spcBef>
                <a:spcPts val="0"/>
              </a:spcBef>
              <a:spcAft>
                <a:spcPts val="0"/>
              </a:spcAft>
              <a:buClr>
                <a:schemeClr val="dk1"/>
              </a:buClr>
              <a:buSzPts val="3600"/>
              <a:buFont typeface="Times New Roman"/>
              <a:buAutoNum type="alphaUcParenR"/>
            </a:pPr>
            <a:r>
              <a:rPr lang="en-US" sz="3200" b="1" i="0" u="none" strike="noStrike" cap="none" dirty="0" err="1">
                <a:solidFill>
                  <a:schemeClr val="dk1"/>
                </a:solidFill>
                <a:latin typeface="Times New Roman"/>
                <a:ea typeface="Times New Roman"/>
                <a:cs typeface="Times New Roman"/>
                <a:sym typeface="Times New Roman"/>
              </a:rPr>
              <a:t>Adultos</a:t>
            </a:r>
            <a:endParaRPr sz="3200" dirty="0"/>
          </a:p>
          <a:p>
            <a:pPr marL="1428750" marR="0" lvl="2" indent="-514350" algn="l" rtl="0">
              <a:lnSpc>
                <a:spcPct val="150000"/>
              </a:lnSpc>
              <a:spcBef>
                <a:spcPts val="0"/>
              </a:spcBef>
              <a:spcAft>
                <a:spcPts val="0"/>
              </a:spcAft>
              <a:buClr>
                <a:schemeClr val="dk1"/>
              </a:buClr>
              <a:buSzPts val="3600"/>
              <a:buFont typeface="Times New Roman"/>
              <a:buAutoNum type="alphaUcParenR"/>
            </a:pPr>
            <a:r>
              <a:rPr lang="en-US" sz="3200" b="1" i="0" u="none" strike="noStrike" cap="none" dirty="0" err="1">
                <a:solidFill>
                  <a:schemeClr val="dk1"/>
                </a:solidFill>
                <a:latin typeface="Times New Roman"/>
                <a:ea typeface="Times New Roman"/>
                <a:cs typeface="Times New Roman"/>
                <a:sym typeface="Times New Roman"/>
              </a:rPr>
              <a:t>Mascotas</a:t>
            </a:r>
            <a:endParaRPr sz="3200" dirty="0"/>
          </a:p>
          <a:p>
            <a:pPr marL="1428750" marR="0" lvl="2" indent="-514350" algn="l" rtl="0">
              <a:lnSpc>
                <a:spcPct val="150000"/>
              </a:lnSpc>
              <a:spcBef>
                <a:spcPts val="0"/>
              </a:spcBef>
              <a:spcAft>
                <a:spcPts val="0"/>
              </a:spcAft>
              <a:buClr>
                <a:schemeClr val="dk1"/>
              </a:buClr>
              <a:buSzPts val="3600"/>
              <a:buFont typeface="Times New Roman"/>
              <a:buAutoNum type="alphaUcParenR"/>
            </a:pPr>
            <a:r>
              <a:rPr lang="en-US" sz="3200" b="1" i="0" u="none" strike="noStrike" cap="none" dirty="0" err="1">
                <a:solidFill>
                  <a:schemeClr val="dk1"/>
                </a:solidFill>
                <a:latin typeface="Times New Roman"/>
                <a:ea typeface="Times New Roman"/>
                <a:cs typeface="Times New Roman"/>
                <a:sym typeface="Times New Roman"/>
              </a:rPr>
              <a:t>Ninguna</a:t>
            </a:r>
            <a:r>
              <a:rPr lang="en-US" sz="3200" b="1" i="0" u="none" strike="noStrike" cap="none" dirty="0">
                <a:solidFill>
                  <a:schemeClr val="dk1"/>
                </a:solidFill>
                <a:latin typeface="Times New Roman"/>
                <a:ea typeface="Times New Roman"/>
                <a:cs typeface="Times New Roman"/>
                <a:sym typeface="Times New Roman"/>
              </a:rPr>
              <a:t> de las </a:t>
            </a:r>
            <a:r>
              <a:rPr lang="en-US" sz="3200" b="1" i="0" u="none" strike="noStrike" cap="none" dirty="0" err="1">
                <a:solidFill>
                  <a:schemeClr val="dk1"/>
                </a:solidFill>
                <a:latin typeface="Times New Roman"/>
                <a:ea typeface="Times New Roman"/>
                <a:cs typeface="Times New Roman"/>
                <a:sym typeface="Times New Roman"/>
              </a:rPr>
              <a:t>anteriores</a:t>
            </a:r>
            <a:endParaRPr sz="3200" b="0" i="0" u="none" strike="noStrike" cap="none" dirty="0">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76"/>
                                        </p:tgtEl>
                                        <p:attrNameLst>
                                          <p:attrName>style.visibility</p:attrName>
                                        </p:attrNameLst>
                                      </p:cBhvr>
                                      <p:to>
                                        <p:strVal val="visible"/>
                                      </p:to>
                                    </p:set>
                                    <p:anim calcmode="lin" valueType="num">
                                      <p:cBhvr additive="base">
                                        <p:cTn id="7" dur="500"/>
                                        <p:tgtEl>
                                          <p:spTgt spid="476"/>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78"/>
                                        </p:tgtEl>
                                        <p:attrNameLst>
                                          <p:attrName>style.visibility</p:attrName>
                                        </p:attrNameLst>
                                      </p:cBhvr>
                                      <p:to>
                                        <p:strVal val="visible"/>
                                      </p:to>
                                    </p:set>
                                    <p:anim calcmode="lin" valueType="num">
                                      <p:cBhvr additive="base">
                                        <p:cTn id="11" dur="500"/>
                                        <p:tgtEl>
                                          <p:spTgt spid="47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58"/>
          <p:cNvSpPr txBox="1">
            <a:spLocks noGrp="1"/>
          </p:cNvSpPr>
          <p:nvPr>
            <p:ph type="title"/>
          </p:nvPr>
        </p:nvSpPr>
        <p:spPr>
          <a:xfrm>
            <a:off x="768350" y="457200"/>
            <a:ext cx="6346825" cy="1320800"/>
          </a:xfrm>
          <a:prstGeom prst="rect">
            <a:avLst/>
          </a:prstGeom>
          <a:noFill/>
          <a:ln>
            <a:noFill/>
          </a:ln>
        </p:spPr>
        <p:txBody>
          <a:bodyPr spcFirstLastPara="1" wrap="square" lIns="91425" tIns="45700" rIns="91425" bIns="45700" anchor="t" anchorCtr="0">
            <a:noAutofit/>
          </a:bodyPr>
          <a:lstStyle/>
          <a:p>
            <a:pPr lvl="0" algn="ctr"/>
            <a:r>
              <a:rPr lang="en-US" sz="4000" b="1" dirty="0">
                <a:solidFill>
                  <a:srgbClr val="F98832"/>
                </a:solidFill>
              </a:rPr>
              <a:t>Respuesta </a:t>
            </a:r>
            <a:r>
              <a:rPr lang="en-US" sz="4000" b="1" dirty="0" err="1">
                <a:solidFill>
                  <a:srgbClr val="F98832"/>
                </a:solidFill>
              </a:rPr>
              <a:t>por</a:t>
            </a:r>
            <a:r>
              <a:rPr lang="en-US" sz="4000" b="1" dirty="0">
                <a:solidFill>
                  <a:srgbClr val="F98832"/>
                </a:solidFill>
              </a:rPr>
              <a:t> $200 </a:t>
            </a:r>
            <a:br>
              <a:rPr lang="en-US" sz="4000" b="1" dirty="0">
                <a:solidFill>
                  <a:srgbClr val="F98832"/>
                </a:solidFill>
              </a:rPr>
            </a:br>
            <a:r>
              <a:rPr lang="en-US" sz="4000" b="1" dirty="0" err="1">
                <a:solidFill>
                  <a:srgbClr val="F98832"/>
                </a:solidFill>
              </a:rPr>
              <a:t>Cigarrillos</a:t>
            </a:r>
            <a:r>
              <a:rPr lang="en-US" sz="4000" b="1" dirty="0">
                <a:solidFill>
                  <a:srgbClr val="F98832"/>
                </a:solidFill>
              </a:rPr>
              <a:t> </a:t>
            </a:r>
            <a:r>
              <a:rPr lang="en-US" sz="4000" b="1" dirty="0" err="1">
                <a:solidFill>
                  <a:srgbClr val="F98832"/>
                </a:solidFill>
              </a:rPr>
              <a:t>electrónicos</a:t>
            </a:r>
            <a:endParaRPr sz="4000" dirty="0">
              <a:solidFill>
                <a:srgbClr val="F98832"/>
              </a:solidFill>
            </a:endParaRPr>
          </a:p>
        </p:txBody>
      </p:sp>
      <p:sp>
        <p:nvSpPr>
          <p:cNvPr id="485" name="Google Shape;485;p58">
            <a:hlinkClick r:id="rId3" action="ppaction://hlinksldjump"/>
          </p:cNvPr>
          <p:cNvSpPr/>
          <p:nvPr/>
        </p:nvSpPr>
        <p:spPr>
          <a:xfrm>
            <a:off x="609600" y="5791200"/>
            <a:ext cx="609600" cy="661988"/>
          </a:xfrm>
          <a:custGeom>
            <a:avLst/>
            <a:gdLst/>
            <a:ahLst/>
            <a:cxnLst/>
            <a:rect l="l" t="t" r="r" b="b"/>
            <a:pathLst>
              <a:path w="120000" h="120000" extrusionOk="0">
                <a:moveTo>
                  <a:pt x="0" y="0"/>
                </a:moveTo>
                <a:lnTo>
                  <a:pt x="120000" y="0"/>
                </a:lnTo>
                <a:lnTo>
                  <a:pt x="120000" y="120000"/>
                </a:lnTo>
                <a:lnTo>
                  <a:pt x="0" y="120000"/>
                </a:lnTo>
                <a:close/>
                <a:moveTo>
                  <a:pt x="60000" y="18561"/>
                </a:moveTo>
                <a:lnTo>
                  <a:pt x="15000" y="60000"/>
                </a:lnTo>
                <a:lnTo>
                  <a:pt x="26250" y="60000"/>
                </a:lnTo>
                <a:lnTo>
                  <a:pt x="26250" y="101439"/>
                </a:lnTo>
                <a:lnTo>
                  <a:pt x="93750" y="101439"/>
                </a:lnTo>
                <a:lnTo>
                  <a:pt x="93750" y="60000"/>
                </a:lnTo>
                <a:lnTo>
                  <a:pt x="105000" y="60000"/>
                </a:lnTo>
                <a:lnTo>
                  <a:pt x="88125" y="44460"/>
                </a:lnTo>
                <a:lnTo>
                  <a:pt x="88125" y="23741"/>
                </a:lnTo>
                <a:lnTo>
                  <a:pt x="76875" y="23741"/>
                </a:lnTo>
                <a:lnTo>
                  <a:pt x="76875" y="34101"/>
                </a:lnTo>
                <a:close/>
              </a:path>
              <a:path w="120000" h="120000" fill="darkenLess" extrusionOk="0">
                <a:moveTo>
                  <a:pt x="88125" y="44460"/>
                </a:moveTo>
                <a:lnTo>
                  <a:pt x="88125" y="23741"/>
                </a:lnTo>
                <a:lnTo>
                  <a:pt x="76875" y="23741"/>
                </a:lnTo>
                <a:lnTo>
                  <a:pt x="76875" y="34101"/>
                </a:lnTo>
                <a:close/>
                <a:moveTo>
                  <a:pt x="26250" y="60000"/>
                </a:moveTo>
                <a:lnTo>
                  <a:pt x="26250" y="101439"/>
                </a:lnTo>
                <a:lnTo>
                  <a:pt x="54375" y="101439"/>
                </a:lnTo>
                <a:lnTo>
                  <a:pt x="54375" y="80719"/>
                </a:lnTo>
                <a:lnTo>
                  <a:pt x="65625" y="80719"/>
                </a:lnTo>
                <a:lnTo>
                  <a:pt x="65625" y="101439"/>
                </a:lnTo>
                <a:lnTo>
                  <a:pt x="93750" y="101439"/>
                </a:lnTo>
                <a:lnTo>
                  <a:pt x="93750" y="60000"/>
                </a:lnTo>
                <a:close/>
              </a:path>
              <a:path w="120000" h="120000" fill="darken" extrusionOk="0">
                <a:moveTo>
                  <a:pt x="60000" y="18561"/>
                </a:moveTo>
                <a:lnTo>
                  <a:pt x="15000" y="60000"/>
                </a:lnTo>
                <a:lnTo>
                  <a:pt x="105000" y="60000"/>
                </a:lnTo>
                <a:close/>
                <a:moveTo>
                  <a:pt x="54375" y="80719"/>
                </a:moveTo>
                <a:lnTo>
                  <a:pt x="65625" y="80719"/>
                </a:lnTo>
                <a:lnTo>
                  <a:pt x="65625" y="101439"/>
                </a:lnTo>
                <a:lnTo>
                  <a:pt x="54375" y="101439"/>
                </a:lnTo>
                <a:close/>
              </a:path>
              <a:path w="120000" h="120000" fill="none" extrusionOk="0">
                <a:moveTo>
                  <a:pt x="60000" y="18561"/>
                </a:moveTo>
                <a:lnTo>
                  <a:pt x="76875" y="34101"/>
                </a:lnTo>
                <a:lnTo>
                  <a:pt x="76875" y="23741"/>
                </a:lnTo>
                <a:lnTo>
                  <a:pt x="88125" y="23741"/>
                </a:lnTo>
                <a:lnTo>
                  <a:pt x="88125" y="44460"/>
                </a:lnTo>
                <a:lnTo>
                  <a:pt x="105000" y="60000"/>
                </a:lnTo>
                <a:lnTo>
                  <a:pt x="93750" y="60000"/>
                </a:lnTo>
                <a:lnTo>
                  <a:pt x="93750" y="101439"/>
                </a:lnTo>
                <a:lnTo>
                  <a:pt x="26250" y="101439"/>
                </a:lnTo>
                <a:lnTo>
                  <a:pt x="26250" y="60000"/>
                </a:lnTo>
                <a:lnTo>
                  <a:pt x="15000" y="60000"/>
                </a:lnTo>
                <a:close/>
                <a:moveTo>
                  <a:pt x="76875" y="34101"/>
                </a:moveTo>
                <a:lnTo>
                  <a:pt x="88125" y="44460"/>
                </a:lnTo>
                <a:moveTo>
                  <a:pt x="93750" y="60000"/>
                </a:moveTo>
                <a:lnTo>
                  <a:pt x="26250" y="60000"/>
                </a:lnTo>
                <a:moveTo>
                  <a:pt x="54375" y="101439"/>
                </a:moveTo>
                <a:lnTo>
                  <a:pt x="54375" y="80719"/>
                </a:lnTo>
                <a:lnTo>
                  <a:pt x="65625" y="80719"/>
                </a:lnTo>
                <a:lnTo>
                  <a:pt x="65625" y="101439"/>
                </a:lnTo>
              </a:path>
              <a:path w="120000" h="120000" fill="none" extrusionOk="0">
                <a:moveTo>
                  <a:pt x="0" y="0"/>
                </a:moveTo>
                <a:lnTo>
                  <a:pt x="120000" y="0"/>
                </a:lnTo>
                <a:lnTo>
                  <a:pt x="120000" y="120000"/>
                </a:lnTo>
                <a:lnTo>
                  <a:pt x="0" y="120000"/>
                </a:lnTo>
                <a:close/>
              </a:path>
            </a:pathLst>
          </a:custGeom>
          <a:solidFill>
            <a:schemeClr val="hlink"/>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404040"/>
              </a:buClr>
              <a:buSzPts val="1800"/>
              <a:buFont typeface="Noto Sans Symbols"/>
              <a:buNone/>
            </a:pPr>
            <a:endParaRPr sz="1800" b="0" i="0" u="none" strike="noStrike" cap="none">
              <a:solidFill>
                <a:schemeClr val="dk1"/>
              </a:solidFill>
              <a:latin typeface="Verdana"/>
              <a:ea typeface="Verdana"/>
              <a:cs typeface="Verdana"/>
              <a:sym typeface="Verdana"/>
            </a:endParaRPr>
          </a:p>
        </p:txBody>
      </p:sp>
      <p:sp>
        <p:nvSpPr>
          <p:cNvPr id="486" name="Google Shape;486;p58"/>
          <p:cNvSpPr txBox="1"/>
          <p:nvPr/>
        </p:nvSpPr>
        <p:spPr>
          <a:xfrm>
            <a:off x="0" y="2815124"/>
            <a:ext cx="7509885" cy="1938952"/>
          </a:xfrm>
          <a:prstGeom prst="rect">
            <a:avLst/>
          </a:prstGeom>
          <a:noFill/>
          <a:ln>
            <a:noFill/>
          </a:ln>
        </p:spPr>
        <p:txBody>
          <a:bodyPr spcFirstLastPara="1" wrap="square" lIns="91425" tIns="45700" rIns="91425" bIns="45700" anchor="t" anchorCtr="0">
            <a:spAutoFit/>
          </a:bodyPr>
          <a:lstStyle/>
          <a:p>
            <a:pPr lvl="0" algn="ctr">
              <a:buClr>
                <a:schemeClr val="dk1"/>
              </a:buClr>
              <a:buSzPts val="3200"/>
            </a:pPr>
            <a:r>
              <a:rPr lang="en-US" sz="3200" b="0" i="0" u="none" strike="noStrike" cap="none" dirty="0">
                <a:solidFill>
                  <a:schemeClr val="dk1"/>
                </a:solidFill>
                <a:latin typeface="Verdana"/>
                <a:ea typeface="Verdana"/>
                <a:cs typeface="Verdana"/>
                <a:sym typeface="Verdana"/>
              </a:rPr>
              <a:t> </a:t>
            </a:r>
            <a:r>
              <a:rPr lang="en-US" sz="6000" b="1" i="0" u="none" strike="noStrike" cap="none" dirty="0">
                <a:solidFill>
                  <a:schemeClr val="dk1"/>
                </a:solidFill>
                <a:latin typeface="Times New Roman"/>
                <a:ea typeface="Times New Roman"/>
                <a:cs typeface="Times New Roman"/>
                <a:sym typeface="Times New Roman"/>
              </a:rPr>
              <a:t>D) </a:t>
            </a:r>
            <a:r>
              <a:rPr lang="en-US" sz="6000" b="1" dirty="0">
                <a:solidFill>
                  <a:schemeClr val="dk1"/>
                </a:solidFill>
                <a:latin typeface="Times New Roman"/>
                <a:ea typeface="Times New Roman"/>
                <a:cs typeface="Times New Roman"/>
                <a:sym typeface="Times New Roman"/>
              </a:rPr>
              <a:t>¡NINGUNA DE LAS ANTERIORES</a:t>
            </a:r>
            <a:r>
              <a:rPr lang="en-US" sz="6000" b="1" i="0" u="none" strike="noStrike" cap="none" dirty="0">
                <a:solidFill>
                  <a:schemeClr val="dk1"/>
                </a:solidFill>
                <a:latin typeface="Times New Roman"/>
                <a:ea typeface="Times New Roman"/>
                <a:cs typeface="Times New Roman"/>
                <a:sym typeface="Times New Roman"/>
              </a:rPr>
              <a:t>!</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84"/>
                                        </p:tgtEl>
                                        <p:attrNameLst>
                                          <p:attrName>style.visibility</p:attrName>
                                        </p:attrNameLst>
                                      </p:cBhvr>
                                      <p:to>
                                        <p:strVal val="visible"/>
                                      </p:to>
                                    </p:set>
                                    <p:animEffect transition="in" filter="fade">
                                      <p:cBhvr>
                                        <p:cTn id="7" dur="500"/>
                                        <p:tgtEl>
                                          <p:spTgt spid="48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86"/>
                                        </p:tgtEl>
                                        <p:attrNameLst>
                                          <p:attrName>style.visibility</p:attrName>
                                        </p:attrNameLst>
                                      </p:cBhvr>
                                      <p:to>
                                        <p:strVal val="visible"/>
                                      </p:to>
                                    </p:set>
                                    <p:animEffect transition="in" filter="fade">
                                      <p:cBhvr>
                                        <p:cTn id="11" dur="1822"/>
                                        <p:tgtEl>
                                          <p:spTgt spid="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pic>
        <p:nvPicPr>
          <p:cNvPr id="492" name="Google Shape;492;p59"/>
          <p:cNvPicPr preferRelativeResize="0"/>
          <p:nvPr/>
        </p:nvPicPr>
        <p:blipFill rotWithShape="1">
          <a:blip r:embed="rId3">
            <a:alphaModFix/>
          </a:blip>
          <a:srcRect/>
          <a:stretch/>
        </p:blipFill>
        <p:spPr>
          <a:xfrm>
            <a:off x="8839200" y="6553200"/>
            <a:ext cx="304800" cy="304800"/>
          </a:xfrm>
          <a:prstGeom prst="rect">
            <a:avLst/>
          </a:prstGeom>
          <a:noFill/>
          <a:ln>
            <a:noFill/>
          </a:ln>
        </p:spPr>
      </p:pic>
      <p:sp>
        <p:nvSpPr>
          <p:cNvPr id="493" name="Google Shape;493;p59"/>
          <p:cNvSpPr txBox="1">
            <a:spLocks noGrp="1"/>
          </p:cNvSpPr>
          <p:nvPr>
            <p:ph type="title"/>
          </p:nvPr>
        </p:nvSpPr>
        <p:spPr>
          <a:xfrm>
            <a:off x="352425" y="457200"/>
            <a:ext cx="6346825" cy="1320800"/>
          </a:xfrm>
          <a:prstGeom prst="rect">
            <a:avLst/>
          </a:prstGeom>
          <a:noFill/>
          <a:ln>
            <a:noFill/>
          </a:ln>
        </p:spPr>
        <p:txBody>
          <a:bodyPr spcFirstLastPara="1" wrap="square" lIns="91425" tIns="45700" rIns="91425" bIns="45700" anchor="t" anchorCtr="0">
            <a:noAutofit/>
          </a:bodyPr>
          <a:lstStyle/>
          <a:p>
            <a:pPr lvl="0" algn="ctr"/>
            <a:r>
              <a:rPr lang="en-US" sz="4000" b="1" dirty="0" err="1">
                <a:solidFill>
                  <a:srgbClr val="F98832"/>
                </a:solidFill>
              </a:rPr>
              <a:t>Pregunta</a:t>
            </a:r>
            <a:r>
              <a:rPr lang="en-US" sz="4000" b="1" dirty="0">
                <a:solidFill>
                  <a:srgbClr val="F98832"/>
                </a:solidFill>
              </a:rPr>
              <a:t> </a:t>
            </a:r>
            <a:r>
              <a:rPr lang="en-US" sz="4000" b="1" dirty="0" err="1">
                <a:solidFill>
                  <a:srgbClr val="F98832"/>
                </a:solidFill>
              </a:rPr>
              <a:t>por</a:t>
            </a:r>
            <a:r>
              <a:rPr lang="en-US" sz="4000" b="1" dirty="0">
                <a:solidFill>
                  <a:srgbClr val="F98832"/>
                </a:solidFill>
              </a:rPr>
              <a:t> $300 </a:t>
            </a:r>
            <a:br>
              <a:rPr lang="en-US" sz="4000" b="1" dirty="0">
                <a:solidFill>
                  <a:srgbClr val="F98832"/>
                </a:solidFill>
              </a:rPr>
            </a:br>
            <a:r>
              <a:rPr lang="en-US" sz="4000" b="1" dirty="0" err="1">
                <a:solidFill>
                  <a:srgbClr val="F98832"/>
                </a:solidFill>
              </a:rPr>
              <a:t>Cigarrillos</a:t>
            </a:r>
            <a:r>
              <a:rPr lang="en-US" sz="4000" b="1" dirty="0">
                <a:solidFill>
                  <a:srgbClr val="F98832"/>
                </a:solidFill>
              </a:rPr>
              <a:t> </a:t>
            </a:r>
            <a:r>
              <a:rPr lang="en-US" sz="4000" b="1" dirty="0" err="1">
                <a:solidFill>
                  <a:srgbClr val="F98832"/>
                </a:solidFill>
              </a:rPr>
              <a:t>electrónicos</a:t>
            </a:r>
            <a:endParaRPr sz="4000" dirty="0">
              <a:solidFill>
                <a:srgbClr val="F98832"/>
              </a:solidFill>
            </a:endParaRPr>
          </a:p>
        </p:txBody>
      </p:sp>
      <p:sp>
        <p:nvSpPr>
          <p:cNvPr id="494" name="Google Shape;494;p59"/>
          <p:cNvSpPr txBox="1"/>
          <p:nvPr/>
        </p:nvSpPr>
        <p:spPr>
          <a:xfrm>
            <a:off x="1889125" y="3219450"/>
            <a:ext cx="184150" cy="5794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404040"/>
              </a:buClr>
              <a:buSzPts val="3200"/>
              <a:buFont typeface="Noto Sans Symbols"/>
              <a:buNone/>
            </a:pPr>
            <a:endParaRPr sz="3200" b="0" i="0" u="none" strike="noStrike" cap="none">
              <a:solidFill>
                <a:schemeClr val="dk1"/>
              </a:solidFill>
              <a:latin typeface="Times New Roman"/>
              <a:ea typeface="Times New Roman"/>
              <a:cs typeface="Times New Roman"/>
              <a:sym typeface="Times New Roman"/>
            </a:endParaRPr>
          </a:p>
        </p:txBody>
      </p:sp>
      <p:sp>
        <p:nvSpPr>
          <p:cNvPr id="495" name="Google Shape;495;p59"/>
          <p:cNvSpPr txBox="1"/>
          <p:nvPr/>
        </p:nvSpPr>
        <p:spPr>
          <a:xfrm>
            <a:off x="-690625" y="2211388"/>
            <a:ext cx="7945500" cy="4093388"/>
          </a:xfrm>
          <a:prstGeom prst="rect">
            <a:avLst/>
          </a:prstGeom>
          <a:noFill/>
          <a:ln>
            <a:noFill/>
          </a:ln>
        </p:spPr>
        <p:txBody>
          <a:bodyPr spcFirstLastPara="1" wrap="square" lIns="91425" tIns="45700" rIns="91425" bIns="45700" anchor="t" anchorCtr="0">
            <a:spAutoFit/>
          </a:bodyPr>
          <a:lstStyle/>
          <a:p>
            <a:pPr marL="914400" lvl="2" algn="ctr">
              <a:buClr>
                <a:schemeClr val="dk1"/>
              </a:buClr>
              <a:buSzPts val="6000"/>
            </a:pPr>
            <a:r>
              <a:rPr lang="en-US" sz="6000" b="1" i="0" u="sng" strike="noStrike" cap="none" dirty="0">
                <a:solidFill>
                  <a:schemeClr val="dk1"/>
                </a:solidFill>
                <a:latin typeface="Times New Roman"/>
                <a:ea typeface="Times New Roman"/>
                <a:cs typeface="Times New Roman"/>
                <a:sym typeface="Times New Roman"/>
              </a:rPr>
              <a:t>Verdadero o </a:t>
            </a:r>
            <a:r>
              <a:rPr lang="en-US" sz="6000" b="1" u="sng" dirty="0">
                <a:solidFill>
                  <a:schemeClr val="dk1"/>
                </a:solidFill>
                <a:latin typeface="Times New Roman"/>
                <a:ea typeface="Times New Roman"/>
                <a:cs typeface="Times New Roman"/>
                <a:sym typeface="Times New Roman"/>
              </a:rPr>
              <a:t>Falso</a:t>
            </a:r>
            <a:r>
              <a:rPr lang="en-US" sz="6000" b="1" i="0" u="sng" strike="noStrike" cap="none" dirty="0">
                <a:solidFill>
                  <a:schemeClr val="dk1"/>
                </a:solidFill>
                <a:latin typeface="Times New Roman"/>
                <a:ea typeface="Times New Roman"/>
                <a:cs typeface="Times New Roman"/>
                <a:sym typeface="Times New Roman"/>
              </a:rPr>
              <a:t>: </a:t>
            </a:r>
            <a:br>
              <a:rPr lang="en-US" sz="6000" b="1" i="0" u="sng" strike="noStrike" cap="none" dirty="0">
                <a:solidFill>
                  <a:schemeClr val="dk1"/>
                </a:solidFill>
                <a:latin typeface="Times New Roman"/>
                <a:ea typeface="Times New Roman"/>
                <a:cs typeface="Times New Roman"/>
                <a:sym typeface="Times New Roman"/>
              </a:rPr>
            </a:br>
            <a:r>
              <a:rPr lang="es-ES" sz="5000" b="1" dirty="0">
                <a:solidFill>
                  <a:schemeClr val="tx1"/>
                </a:solidFill>
                <a:latin typeface="Times New Roman"/>
                <a:ea typeface="Times New Roman"/>
                <a:cs typeface="Times New Roman"/>
                <a:sym typeface="Times New Roman"/>
              </a:rPr>
              <a:t>Los cigarrillos electrónicos emiten vapor de agua inofensivo.</a:t>
            </a:r>
            <a:endParaRPr sz="5000" b="0" i="0" u="none" strike="noStrike" cap="none" dirty="0">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93"/>
                                        </p:tgtEl>
                                        <p:attrNameLst>
                                          <p:attrName>style.visibility</p:attrName>
                                        </p:attrNameLst>
                                      </p:cBhvr>
                                      <p:to>
                                        <p:strVal val="visible"/>
                                      </p:to>
                                    </p:set>
                                    <p:anim calcmode="lin" valueType="num">
                                      <p:cBhvr additive="base">
                                        <p:cTn id="7" dur="500"/>
                                        <p:tgtEl>
                                          <p:spTgt spid="493"/>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95"/>
                                        </p:tgtEl>
                                        <p:attrNameLst>
                                          <p:attrName>style.visibility</p:attrName>
                                        </p:attrNameLst>
                                      </p:cBhvr>
                                      <p:to>
                                        <p:strVal val="visible"/>
                                      </p:to>
                                    </p:set>
                                    <p:anim calcmode="lin" valueType="num">
                                      <p:cBhvr additive="base">
                                        <p:cTn id="11" dur="500"/>
                                        <p:tgtEl>
                                          <p:spTgt spid="495"/>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92"/>
                                        </p:tgtEl>
                                        <p:attrNameLst>
                                          <p:attrName>style.visibility</p:attrName>
                                        </p:attrNameLst>
                                      </p:cBhvr>
                                      <p:to>
                                        <p:strVal val="visible"/>
                                      </p:to>
                                    </p:set>
                                    <p:animEffect transition="in" filter="fade">
                                      <p:cBhvr>
                                        <p:cTn id="15" dur="5000"/>
                                        <p:tgtEl>
                                          <p:spTgt spid="4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60"/>
          <p:cNvSpPr txBox="1">
            <a:spLocks noGrp="1"/>
          </p:cNvSpPr>
          <p:nvPr>
            <p:ph type="title"/>
          </p:nvPr>
        </p:nvSpPr>
        <p:spPr>
          <a:xfrm>
            <a:off x="524603" y="404812"/>
            <a:ext cx="6348300" cy="1320900"/>
          </a:xfrm>
          <a:prstGeom prst="rect">
            <a:avLst/>
          </a:prstGeom>
          <a:noFill/>
          <a:ln>
            <a:noFill/>
          </a:ln>
        </p:spPr>
        <p:txBody>
          <a:bodyPr spcFirstLastPara="1" wrap="square" lIns="91425" tIns="45700" rIns="91425" bIns="45700" anchor="t" anchorCtr="0">
            <a:noAutofit/>
          </a:bodyPr>
          <a:lstStyle/>
          <a:p>
            <a:pPr lvl="0" algn="ctr"/>
            <a:r>
              <a:rPr lang="en-US" sz="4000" b="1" dirty="0">
                <a:solidFill>
                  <a:srgbClr val="F98832"/>
                </a:solidFill>
              </a:rPr>
              <a:t>Respuesta </a:t>
            </a:r>
            <a:r>
              <a:rPr lang="en-US" sz="4000" b="1" dirty="0" err="1">
                <a:solidFill>
                  <a:srgbClr val="F98832"/>
                </a:solidFill>
              </a:rPr>
              <a:t>por</a:t>
            </a:r>
            <a:r>
              <a:rPr lang="en-US" sz="4000" b="1" dirty="0">
                <a:solidFill>
                  <a:srgbClr val="F98832"/>
                </a:solidFill>
              </a:rPr>
              <a:t> $300 </a:t>
            </a:r>
            <a:br>
              <a:rPr lang="en-US" sz="4000" b="1" dirty="0">
                <a:solidFill>
                  <a:srgbClr val="F98832"/>
                </a:solidFill>
              </a:rPr>
            </a:br>
            <a:r>
              <a:rPr lang="en-US" sz="4000" b="1" dirty="0" err="1">
                <a:solidFill>
                  <a:srgbClr val="F98832"/>
                </a:solidFill>
              </a:rPr>
              <a:t>Cigarrillos</a:t>
            </a:r>
            <a:r>
              <a:rPr lang="en-US" sz="4000" b="1" dirty="0">
                <a:solidFill>
                  <a:srgbClr val="F98832"/>
                </a:solidFill>
              </a:rPr>
              <a:t> </a:t>
            </a:r>
            <a:r>
              <a:rPr lang="en-US" sz="4000" b="1" dirty="0" err="1">
                <a:solidFill>
                  <a:srgbClr val="F98832"/>
                </a:solidFill>
              </a:rPr>
              <a:t>electrónicos</a:t>
            </a:r>
            <a:endParaRPr sz="4000" dirty="0">
              <a:solidFill>
                <a:srgbClr val="F98832"/>
              </a:solidFill>
            </a:endParaRPr>
          </a:p>
        </p:txBody>
      </p:sp>
      <p:sp>
        <p:nvSpPr>
          <p:cNvPr id="502" name="Google Shape;502;p60">
            <a:hlinkClick r:id="rId3" action="ppaction://hlinksldjump"/>
          </p:cNvPr>
          <p:cNvSpPr/>
          <p:nvPr/>
        </p:nvSpPr>
        <p:spPr>
          <a:xfrm>
            <a:off x="609600" y="5791200"/>
            <a:ext cx="609600" cy="661988"/>
          </a:xfrm>
          <a:custGeom>
            <a:avLst/>
            <a:gdLst/>
            <a:ahLst/>
            <a:cxnLst/>
            <a:rect l="l" t="t" r="r" b="b"/>
            <a:pathLst>
              <a:path w="120000" h="120000" extrusionOk="0">
                <a:moveTo>
                  <a:pt x="0" y="0"/>
                </a:moveTo>
                <a:lnTo>
                  <a:pt x="120000" y="0"/>
                </a:lnTo>
                <a:lnTo>
                  <a:pt x="120000" y="120000"/>
                </a:lnTo>
                <a:lnTo>
                  <a:pt x="0" y="120000"/>
                </a:lnTo>
                <a:close/>
                <a:moveTo>
                  <a:pt x="60000" y="18561"/>
                </a:moveTo>
                <a:lnTo>
                  <a:pt x="15000" y="60000"/>
                </a:lnTo>
                <a:lnTo>
                  <a:pt x="26250" y="60000"/>
                </a:lnTo>
                <a:lnTo>
                  <a:pt x="26250" y="101439"/>
                </a:lnTo>
                <a:lnTo>
                  <a:pt x="93750" y="101439"/>
                </a:lnTo>
                <a:lnTo>
                  <a:pt x="93750" y="60000"/>
                </a:lnTo>
                <a:lnTo>
                  <a:pt x="105000" y="60000"/>
                </a:lnTo>
                <a:lnTo>
                  <a:pt x="88125" y="44460"/>
                </a:lnTo>
                <a:lnTo>
                  <a:pt x="88125" y="23741"/>
                </a:lnTo>
                <a:lnTo>
                  <a:pt x="76875" y="23741"/>
                </a:lnTo>
                <a:lnTo>
                  <a:pt x="76875" y="34101"/>
                </a:lnTo>
                <a:close/>
              </a:path>
              <a:path w="120000" h="120000" fill="darkenLess" extrusionOk="0">
                <a:moveTo>
                  <a:pt x="88125" y="44460"/>
                </a:moveTo>
                <a:lnTo>
                  <a:pt x="88125" y="23741"/>
                </a:lnTo>
                <a:lnTo>
                  <a:pt x="76875" y="23741"/>
                </a:lnTo>
                <a:lnTo>
                  <a:pt x="76875" y="34101"/>
                </a:lnTo>
                <a:close/>
                <a:moveTo>
                  <a:pt x="26250" y="60000"/>
                </a:moveTo>
                <a:lnTo>
                  <a:pt x="26250" y="101439"/>
                </a:lnTo>
                <a:lnTo>
                  <a:pt x="54375" y="101439"/>
                </a:lnTo>
                <a:lnTo>
                  <a:pt x="54375" y="80719"/>
                </a:lnTo>
                <a:lnTo>
                  <a:pt x="65625" y="80719"/>
                </a:lnTo>
                <a:lnTo>
                  <a:pt x="65625" y="101439"/>
                </a:lnTo>
                <a:lnTo>
                  <a:pt x="93750" y="101439"/>
                </a:lnTo>
                <a:lnTo>
                  <a:pt x="93750" y="60000"/>
                </a:lnTo>
                <a:close/>
              </a:path>
              <a:path w="120000" h="120000" fill="darken" extrusionOk="0">
                <a:moveTo>
                  <a:pt x="60000" y="18561"/>
                </a:moveTo>
                <a:lnTo>
                  <a:pt x="15000" y="60000"/>
                </a:lnTo>
                <a:lnTo>
                  <a:pt x="105000" y="60000"/>
                </a:lnTo>
                <a:close/>
                <a:moveTo>
                  <a:pt x="54375" y="80719"/>
                </a:moveTo>
                <a:lnTo>
                  <a:pt x="65625" y="80719"/>
                </a:lnTo>
                <a:lnTo>
                  <a:pt x="65625" y="101439"/>
                </a:lnTo>
                <a:lnTo>
                  <a:pt x="54375" y="101439"/>
                </a:lnTo>
                <a:close/>
              </a:path>
              <a:path w="120000" h="120000" fill="none" extrusionOk="0">
                <a:moveTo>
                  <a:pt x="60000" y="18561"/>
                </a:moveTo>
                <a:lnTo>
                  <a:pt x="76875" y="34101"/>
                </a:lnTo>
                <a:lnTo>
                  <a:pt x="76875" y="23741"/>
                </a:lnTo>
                <a:lnTo>
                  <a:pt x="88125" y="23741"/>
                </a:lnTo>
                <a:lnTo>
                  <a:pt x="88125" y="44460"/>
                </a:lnTo>
                <a:lnTo>
                  <a:pt x="105000" y="60000"/>
                </a:lnTo>
                <a:lnTo>
                  <a:pt x="93750" y="60000"/>
                </a:lnTo>
                <a:lnTo>
                  <a:pt x="93750" y="101439"/>
                </a:lnTo>
                <a:lnTo>
                  <a:pt x="26250" y="101439"/>
                </a:lnTo>
                <a:lnTo>
                  <a:pt x="26250" y="60000"/>
                </a:lnTo>
                <a:lnTo>
                  <a:pt x="15000" y="60000"/>
                </a:lnTo>
                <a:close/>
                <a:moveTo>
                  <a:pt x="76875" y="34101"/>
                </a:moveTo>
                <a:lnTo>
                  <a:pt x="88125" y="44460"/>
                </a:lnTo>
                <a:moveTo>
                  <a:pt x="93750" y="60000"/>
                </a:moveTo>
                <a:lnTo>
                  <a:pt x="26250" y="60000"/>
                </a:lnTo>
                <a:moveTo>
                  <a:pt x="54375" y="101439"/>
                </a:moveTo>
                <a:lnTo>
                  <a:pt x="54375" y="80719"/>
                </a:lnTo>
                <a:lnTo>
                  <a:pt x="65625" y="80719"/>
                </a:lnTo>
                <a:lnTo>
                  <a:pt x="65625" y="101439"/>
                </a:lnTo>
              </a:path>
              <a:path w="120000" h="120000" fill="none" extrusionOk="0">
                <a:moveTo>
                  <a:pt x="0" y="0"/>
                </a:moveTo>
                <a:lnTo>
                  <a:pt x="120000" y="0"/>
                </a:lnTo>
                <a:lnTo>
                  <a:pt x="120000" y="120000"/>
                </a:lnTo>
                <a:lnTo>
                  <a:pt x="0" y="120000"/>
                </a:lnTo>
                <a:close/>
              </a:path>
            </a:pathLst>
          </a:custGeom>
          <a:solidFill>
            <a:schemeClr val="hlink"/>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404040"/>
              </a:buClr>
              <a:buSzPts val="1800"/>
              <a:buFont typeface="Noto Sans Symbols"/>
              <a:buNone/>
            </a:pPr>
            <a:endParaRPr sz="1800" b="0" i="0" u="none" strike="noStrike" cap="none">
              <a:solidFill>
                <a:schemeClr val="dk1"/>
              </a:solidFill>
              <a:latin typeface="Verdana"/>
              <a:ea typeface="Verdana"/>
              <a:cs typeface="Verdana"/>
              <a:sym typeface="Verdana"/>
            </a:endParaRPr>
          </a:p>
        </p:txBody>
      </p:sp>
      <p:sp>
        <p:nvSpPr>
          <p:cNvPr id="503" name="Google Shape;503;p60"/>
          <p:cNvSpPr txBox="1"/>
          <p:nvPr/>
        </p:nvSpPr>
        <p:spPr>
          <a:xfrm>
            <a:off x="-873248" y="1725712"/>
            <a:ext cx="9144000" cy="2492950"/>
          </a:xfrm>
          <a:prstGeom prst="rect">
            <a:avLst/>
          </a:prstGeom>
          <a:noFill/>
          <a:ln>
            <a:noFill/>
          </a:ln>
        </p:spPr>
        <p:txBody>
          <a:bodyPr spcFirstLastPara="1" wrap="square" lIns="91425" tIns="45700" rIns="91425" bIns="45700" anchor="t" anchorCtr="0">
            <a:spAutoFit/>
          </a:bodyPr>
          <a:lstStyle/>
          <a:p>
            <a:pPr algn="ctr">
              <a:buClr>
                <a:schemeClr val="dk1"/>
              </a:buClr>
              <a:buSzPts val="1800"/>
            </a:pPr>
            <a:r>
              <a:rPr lang="en-US" sz="6000" dirty="0">
                <a:solidFill>
                  <a:schemeClr val="dk1"/>
                </a:solidFill>
                <a:latin typeface="Verdana"/>
                <a:ea typeface="Verdana"/>
                <a:cs typeface="Verdana"/>
                <a:sym typeface="Verdana"/>
              </a:rPr>
              <a:t> </a:t>
            </a:r>
            <a:r>
              <a:rPr lang="en-US" sz="9600" b="1" dirty="0">
                <a:solidFill>
                  <a:schemeClr val="dk1"/>
                </a:solidFill>
                <a:latin typeface="Times New Roman"/>
                <a:ea typeface="Times New Roman"/>
                <a:cs typeface="Times New Roman"/>
                <a:sym typeface="Times New Roman"/>
              </a:rPr>
              <a:t>¡Falso!</a:t>
            </a:r>
          </a:p>
          <a:p>
            <a:pPr marL="0" marR="0" lvl="0" indent="0" algn="l" rtl="0">
              <a:spcBef>
                <a:spcPts val="0"/>
              </a:spcBef>
              <a:spcAft>
                <a:spcPts val="0"/>
              </a:spcAft>
              <a:buClr>
                <a:schemeClr val="dk1"/>
              </a:buClr>
              <a:buSzPts val="5400"/>
              <a:buFont typeface="Noto Sans Symbols"/>
              <a:buNone/>
            </a:pPr>
            <a:endParaRPr sz="6000" dirty="0"/>
          </a:p>
        </p:txBody>
      </p:sp>
      <p:pic>
        <p:nvPicPr>
          <p:cNvPr id="504" name="Google Shape;504;p60"/>
          <p:cNvPicPr preferRelativeResize="0"/>
          <p:nvPr/>
        </p:nvPicPr>
        <p:blipFill>
          <a:blip r:embed="rId4">
            <a:alphaModFix/>
          </a:blip>
          <a:stretch>
            <a:fillRect/>
          </a:stretch>
        </p:blipFill>
        <p:spPr>
          <a:xfrm>
            <a:off x="1518474" y="3429000"/>
            <a:ext cx="4360557" cy="26744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01"/>
                                        </p:tgtEl>
                                        <p:attrNameLst>
                                          <p:attrName>style.visibility</p:attrName>
                                        </p:attrNameLst>
                                      </p:cBhvr>
                                      <p:to>
                                        <p:strVal val="visible"/>
                                      </p:to>
                                    </p:set>
                                    <p:animEffect transition="in" filter="fade">
                                      <p:cBhvr>
                                        <p:cTn id="7" dur="1000"/>
                                        <p:tgtEl>
                                          <p:spTgt spid="501"/>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03"/>
                                        </p:tgtEl>
                                        <p:attrNameLst>
                                          <p:attrName>style.visibility</p:attrName>
                                        </p:attrNameLst>
                                      </p:cBhvr>
                                      <p:to>
                                        <p:strVal val="visible"/>
                                      </p:to>
                                    </p:set>
                                    <p:animEffect transition="in" filter="fade">
                                      <p:cBhvr>
                                        <p:cTn id="11" dur="1822"/>
                                        <p:tgtEl>
                                          <p:spTgt spid="5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pic>
        <p:nvPicPr>
          <p:cNvPr id="510" name="Google Shape;510;p61"/>
          <p:cNvPicPr preferRelativeResize="0"/>
          <p:nvPr/>
        </p:nvPicPr>
        <p:blipFill rotWithShape="1">
          <a:blip r:embed="rId3">
            <a:alphaModFix/>
          </a:blip>
          <a:srcRect/>
          <a:stretch/>
        </p:blipFill>
        <p:spPr>
          <a:xfrm>
            <a:off x="8839200" y="6553200"/>
            <a:ext cx="304800" cy="304800"/>
          </a:xfrm>
          <a:prstGeom prst="rect">
            <a:avLst/>
          </a:prstGeom>
          <a:noFill/>
          <a:ln>
            <a:noFill/>
          </a:ln>
        </p:spPr>
      </p:pic>
      <p:sp>
        <p:nvSpPr>
          <p:cNvPr id="511" name="Google Shape;511;p61"/>
          <p:cNvSpPr txBox="1">
            <a:spLocks noGrp="1"/>
          </p:cNvSpPr>
          <p:nvPr>
            <p:ph type="title"/>
          </p:nvPr>
        </p:nvSpPr>
        <p:spPr>
          <a:xfrm>
            <a:off x="422293" y="272754"/>
            <a:ext cx="6480530" cy="1600200"/>
          </a:xfrm>
          <a:prstGeom prst="rect">
            <a:avLst/>
          </a:prstGeom>
          <a:noFill/>
          <a:ln>
            <a:noFill/>
          </a:ln>
        </p:spPr>
        <p:txBody>
          <a:bodyPr spcFirstLastPara="1" wrap="square" lIns="91425" tIns="45700" rIns="91425" bIns="45700" anchor="t" anchorCtr="0">
            <a:noAutofit/>
          </a:bodyPr>
          <a:lstStyle/>
          <a:p>
            <a:pPr algn="ctr"/>
            <a:r>
              <a:rPr lang="en-US" sz="4000" b="1" dirty="0" err="1">
                <a:solidFill>
                  <a:srgbClr val="F98832"/>
                </a:solidFill>
              </a:rPr>
              <a:t>Pregunta</a:t>
            </a:r>
            <a:r>
              <a:rPr lang="en-US" sz="4000" b="1" dirty="0">
                <a:solidFill>
                  <a:srgbClr val="F98832"/>
                </a:solidFill>
              </a:rPr>
              <a:t> </a:t>
            </a:r>
            <a:r>
              <a:rPr lang="en-US" sz="4000" b="1" dirty="0" err="1">
                <a:solidFill>
                  <a:srgbClr val="F98832"/>
                </a:solidFill>
              </a:rPr>
              <a:t>por</a:t>
            </a:r>
            <a:r>
              <a:rPr lang="en-US" sz="4000" b="1" dirty="0">
                <a:solidFill>
                  <a:srgbClr val="F98832"/>
                </a:solidFill>
              </a:rPr>
              <a:t> $100 </a:t>
            </a:r>
            <a:br>
              <a:rPr lang="en-US" sz="4000" b="1" dirty="0">
                <a:solidFill>
                  <a:srgbClr val="F98832"/>
                </a:solidFill>
              </a:rPr>
            </a:br>
            <a:r>
              <a:rPr lang="en-US" sz="4000" b="1" dirty="0" err="1">
                <a:solidFill>
                  <a:srgbClr val="F98832"/>
                </a:solidFill>
                <a:latin typeface="Federo"/>
                <a:ea typeface="Federo"/>
                <a:cs typeface="Federo"/>
                <a:sym typeface="Federo"/>
              </a:rPr>
              <a:t>Renunciando</a:t>
            </a:r>
            <a:r>
              <a:rPr lang="en-US" sz="4000" b="1" dirty="0">
                <a:solidFill>
                  <a:srgbClr val="F98832"/>
                </a:solidFill>
                <a:latin typeface="Federo"/>
                <a:ea typeface="Federo"/>
                <a:cs typeface="Federo"/>
                <a:sym typeface="Federo"/>
              </a:rPr>
              <a:t> al Tabaco</a:t>
            </a:r>
            <a:br>
              <a:rPr lang="en-US" sz="4000" dirty="0">
                <a:solidFill>
                  <a:srgbClr val="F98832"/>
                </a:solidFill>
              </a:rPr>
            </a:br>
            <a:endParaRPr sz="4000" b="1" dirty="0">
              <a:solidFill>
                <a:srgbClr val="F98832"/>
              </a:solidFill>
            </a:endParaRPr>
          </a:p>
        </p:txBody>
      </p:sp>
      <p:sp>
        <p:nvSpPr>
          <p:cNvPr id="512" name="Google Shape;512;p61"/>
          <p:cNvSpPr txBox="1"/>
          <p:nvPr/>
        </p:nvSpPr>
        <p:spPr>
          <a:xfrm>
            <a:off x="-293622" y="1872954"/>
            <a:ext cx="7912359" cy="5216772"/>
          </a:xfrm>
          <a:prstGeom prst="rect">
            <a:avLst/>
          </a:prstGeom>
          <a:noFill/>
          <a:ln>
            <a:noFill/>
          </a:ln>
        </p:spPr>
        <p:txBody>
          <a:bodyPr spcFirstLastPara="1" wrap="square" lIns="91425" tIns="45700" rIns="91425" bIns="45700" anchor="t" anchorCtr="0">
            <a:spAutoFit/>
          </a:bodyPr>
          <a:lstStyle/>
          <a:p>
            <a:pPr marL="914400" lvl="2" algn="ctr"/>
            <a:r>
              <a:rPr lang="es-ES" sz="2800" b="1" dirty="0">
                <a:solidFill>
                  <a:schemeClr val="dk1"/>
                </a:solidFill>
                <a:latin typeface="Times New Roman"/>
                <a:ea typeface="Times New Roman"/>
                <a:cs typeface="Times New Roman"/>
                <a:sym typeface="Times New Roman"/>
              </a:rPr>
              <a:t>¿Cuál es el programa gratuito, clínicamente comprobado, basado en llamadas y mensajes de texto para dejar de fumar disponible en Indiana?</a:t>
            </a:r>
          </a:p>
          <a:p>
            <a:pPr marL="914400" lvl="2" algn="ctr"/>
            <a:endParaRPr sz="2800" dirty="0">
              <a:solidFill>
                <a:schemeClr val="dk1"/>
              </a:solidFill>
            </a:endParaRPr>
          </a:p>
          <a:p>
            <a:pPr marL="1428750" marR="0" lvl="2" indent="-514350" algn="l" rtl="0">
              <a:lnSpc>
                <a:spcPct val="150000"/>
              </a:lnSpc>
              <a:spcBef>
                <a:spcPts val="0"/>
              </a:spcBef>
              <a:spcAft>
                <a:spcPts val="0"/>
              </a:spcAft>
              <a:buClr>
                <a:schemeClr val="dk1"/>
              </a:buClr>
              <a:buSzPts val="3200"/>
              <a:buFont typeface="Times New Roman"/>
              <a:buAutoNum type="alphaUcParenR"/>
            </a:pPr>
            <a:r>
              <a:rPr lang="en-US" sz="2800" b="1" i="0" u="none" strike="noStrike" cap="none" dirty="0">
                <a:solidFill>
                  <a:schemeClr val="dk1"/>
                </a:solidFill>
                <a:latin typeface="Times New Roman"/>
                <a:ea typeface="Times New Roman"/>
                <a:cs typeface="Times New Roman"/>
                <a:sym typeface="Times New Roman"/>
              </a:rPr>
              <a:t>Quit Now Indiana</a:t>
            </a:r>
            <a:endParaRPr sz="2800" b="0" i="0" u="none" strike="noStrike" cap="none" dirty="0">
              <a:solidFill>
                <a:schemeClr val="dk1"/>
              </a:solidFill>
              <a:latin typeface="Times New Roman"/>
              <a:ea typeface="Times New Roman"/>
              <a:cs typeface="Times New Roman"/>
              <a:sym typeface="Times New Roman"/>
            </a:endParaRPr>
          </a:p>
          <a:p>
            <a:pPr marL="1428750" marR="0" lvl="2" indent="-514350" algn="l" rtl="0">
              <a:lnSpc>
                <a:spcPct val="150000"/>
              </a:lnSpc>
              <a:spcBef>
                <a:spcPts val="0"/>
              </a:spcBef>
              <a:spcAft>
                <a:spcPts val="0"/>
              </a:spcAft>
              <a:buClr>
                <a:schemeClr val="dk1"/>
              </a:buClr>
              <a:buSzPts val="3200"/>
              <a:buFont typeface="Times New Roman"/>
              <a:buAutoNum type="alphaUcParenR"/>
            </a:pPr>
            <a:r>
              <a:rPr lang="en-US" sz="2800" b="1" i="0" u="none" strike="noStrike" cap="none" dirty="0">
                <a:solidFill>
                  <a:schemeClr val="dk1"/>
                </a:solidFill>
                <a:latin typeface="Times New Roman"/>
                <a:ea typeface="Times New Roman"/>
                <a:cs typeface="Times New Roman"/>
                <a:sym typeface="Times New Roman"/>
              </a:rPr>
              <a:t>Smoke, The Big NOPE Foundation</a:t>
            </a:r>
            <a:endParaRPr sz="2800" dirty="0">
              <a:solidFill>
                <a:schemeClr val="dk1"/>
              </a:solidFill>
            </a:endParaRPr>
          </a:p>
          <a:p>
            <a:pPr marL="1428750" marR="0" lvl="2" indent="-514350" algn="l" rtl="0">
              <a:lnSpc>
                <a:spcPct val="150000"/>
              </a:lnSpc>
              <a:spcBef>
                <a:spcPts val="0"/>
              </a:spcBef>
              <a:spcAft>
                <a:spcPts val="0"/>
              </a:spcAft>
              <a:buClr>
                <a:schemeClr val="dk1"/>
              </a:buClr>
              <a:buSzPts val="3200"/>
              <a:buFont typeface="Times New Roman"/>
              <a:buAutoNum type="alphaUcParenR"/>
            </a:pPr>
            <a:r>
              <a:rPr lang="en-US" sz="2800" b="1" i="0" u="none" strike="noStrike" cap="none" dirty="0">
                <a:solidFill>
                  <a:schemeClr val="dk1"/>
                </a:solidFill>
                <a:latin typeface="Times New Roman"/>
                <a:ea typeface="Times New Roman"/>
                <a:cs typeface="Times New Roman"/>
                <a:sym typeface="Times New Roman"/>
              </a:rPr>
              <a:t>You Can Do it Incorporated</a:t>
            </a:r>
            <a:endParaRPr sz="2800" dirty="0">
              <a:solidFill>
                <a:schemeClr val="dk1"/>
              </a:solidFill>
            </a:endParaRPr>
          </a:p>
          <a:p>
            <a:pPr marL="1428750" lvl="2" indent="-514350">
              <a:lnSpc>
                <a:spcPct val="150000"/>
              </a:lnSpc>
              <a:buClr>
                <a:schemeClr val="dk1"/>
              </a:buClr>
              <a:buSzPts val="3200"/>
              <a:buFont typeface="Times New Roman"/>
              <a:buAutoNum type="alphaUcParenR"/>
            </a:pPr>
            <a:r>
              <a:rPr lang="en-US" sz="2800" b="1" dirty="0">
                <a:solidFill>
                  <a:schemeClr val="dk1"/>
                </a:solidFill>
                <a:latin typeface="Times New Roman"/>
                <a:ea typeface="Times New Roman"/>
                <a:cs typeface="Times New Roman"/>
                <a:sym typeface="Times New Roman"/>
              </a:rPr>
              <a:t>Helping Hoosiers Quit</a:t>
            </a:r>
          </a:p>
          <a:p>
            <a:pPr marL="1428750" marR="0" lvl="2" indent="-311150" algn="l" rtl="0">
              <a:spcBef>
                <a:spcPts val="0"/>
              </a:spcBef>
              <a:spcAft>
                <a:spcPts val="0"/>
              </a:spcAft>
              <a:buClr>
                <a:schemeClr val="dk1"/>
              </a:buClr>
              <a:buSzPts val="3200"/>
              <a:buFont typeface="Verdana"/>
              <a:buNone/>
            </a:pPr>
            <a:endParaRPr sz="2500" b="1" i="0" u="none" strike="noStrike" cap="none" dirty="0">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11"/>
                                        </p:tgtEl>
                                        <p:attrNameLst>
                                          <p:attrName>style.visibility</p:attrName>
                                        </p:attrNameLst>
                                      </p:cBhvr>
                                      <p:to>
                                        <p:strVal val="visible"/>
                                      </p:to>
                                    </p:set>
                                    <p:anim calcmode="lin" valueType="num">
                                      <p:cBhvr additive="base">
                                        <p:cTn id="7" dur="500"/>
                                        <p:tgtEl>
                                          <p:spTgt spid="511"/>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12"/>
                                        </p:tgtEl>
                                        <p:attrNameLst>
                                          <p:attrName>style.visibility</p:attrName>
                                        </p:attrNameLst>
                                      </p:cBhvr>
                                      <p:to>
                                        <p:strVal val="visible"/>
                                      </p:to>
                                    </p:set>
                                    <p:anim calcmode="lin" valueType="num">
                                      <p:cBhvr additive="base">
                                        <p:cTn id="11" dur="500"/>
                                        <p:tgtEl>
                                          <p:spTgt spid="512"/>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10"/>
                                        </p:tgtEl>
                                        <p:attrNameLst>
                                          <p:attrName>style.visibility</p:attrName>
                                        </p:attrNameLst>
                                      </p:cBhvr>
                                      <p:to>
                                        <p:strVal val="visible"/>
                                      </p:to>
                                    </p:set>
                                    <p:animEffect transition="in" filter="fade">
                                      <p:cBhvr>
                                        <p:cTn id="15" dur="5000"/>
                                        <p:tgtEl>
                                          <p:spTgt spid="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62"/>
          <p:cNvSpPr txBox="1">
            <a:spLocks noGrp="1"/>
          </p:cNvSpPr>
          <p:nvPr>
            <p:ph type="title"/>
          </p:nvPr>
        </p:nvSpPr>
        <p:spPr>
          <a:xfrm>
            <a:off x="429208" y="404812"/>
            <a:ext cx="6419461" cy="1909180"/>
          </a:xfrm>
          <a:prstGeom prst="rect">
            <a:avLst/>
          </a:prstGeom>
          <a:noFill/>
          <a:ln>
            <a:noFill/>
          </a:ln>
        </p:spPr>
        <p:txBody>
          <a:bodyPr spcFirstLastPara="1" wrap="square" lIns="91425" tIns="45700" rIns="91425" bIns="45700" anchor="t" anchorCtr="0">
            <a:noAutofit/>
          </a:bodyPr>
          <a:lstStyle/>
          <a:p>
            <a:pPr algn="ctr"/>
            <a:r>
              <a:rPr lang="en-US" sz="4000" b="1" dirty="0">
                <a:solidFill>
                  <a:srgbClr val="F98832"/>
                </a:solidFill>
              </a:rPr>
              <a:t>Respuesta </a:t>
            </a:r>
            <a:r>
              <a:rPr lang="en-US" sz="4000" b="1" dirty="0" err="1">
                <a:solidFill>
                  <a:srgbClr val="F98832"/>
                </a:solidFill>
              </a:rPr>
              <a:t>por</a:t>
            </a:r>
            <a:r>
              <a:rPr lang="en-US" sz="4000" b="1" dirty="0">
                <a:solidFill>
                  <a:srgbClr val="F98832"/>
                </a:solidFill>
              </a:rPr>
              <a:t> $100 </a:t>
            </a:r>
            <a:r>
              <a:rPr lang="en-US" sz="4000" b="1" dirty="0" err="1">
                <a:solidFill>
                  <a:srgbClr val="F98832"/>
                </a:solidFill>
                <a:latin typeface="Federo"/>
                <a:ea typeface="Federo"/>
                <a:cs typeface="Federo"/>
                <a:sym typeface="Federo"/>
              </a:rPr>
              <a:t>Renunciando</a:t>
            </a:r>
            <a:r>
              <a:rPr lang="en-US" sz="4000" b="1" dirty="0">
                <a:solidFill>
                  <a:srgbClr val="F98832"/>
                </a:solidFill>
                <a:latin typeface="Federo"/>
                <a:ea typeface="Federo"/>
                <a:cs typeface="Federo"/>
                <a:sym typeface="Federo"/>
              </a:rPr>
              <a:t> al Tabaco</a:t>
            </a:r>
            <a:br>
              <a:rPr lang="en-US" sz="4000" dirty="0">
                <a:solidFill>
                  <a:srgbClr val="F98832"/>
                </a:solidFill>
              </a:rPr>
            </a:br>
            <a:endParaRPr sz="4000" dirty="0">
              <a:solidFill>
                <a:srgbClr val="F98832"/>
              </a:solidFill>
            </a:endParaRPr>
          </a:p>
        </p:txBody>
      </p:sp>
      <p:sp>
        <p:nvSpPr>
          <p:cNvPr id="519" name="Google Shape;519;p62">
            <a:hlinkClick r:id="rId3" action="ppaction://hlinksldjump"/>
          </p:cNvPr>
          <p:cNvSpPr/>
          <p:nvPr/>
        </p:nvSpPr>
        <p:spPr>
          <a:xfrm>
            <a:off x="609600" y="5791200"/>
            <a:ext cx="609600" cy="661988"/>
          </a:xfrm>
          <a:custGeom>
            <a:avLst/>
            <a:gdLst/>
            <a:ahLst/>
            <a:cxnLst/>
            <a:rect l="l" t="t" r="r" b="b"/>
            <a:pathLst>
              <a:path w="120000" h="120000" extrusionOk="0">
                <a:moveTo>
                  <a:pt x="0" y="0"/>
                </a:moveTo>
                <a:lnTo>
                  <a:pt x="120000" y="0"/>
                </a:lnTo>
                <a:lnTo>
                  <a:pt x="120000" y="120000"/>
                </a:lnTo>
                <a:lnTo>
                  <a:pt x="0" y="120000"/>
                </a:lnTo>
                <a:close/>
                <a:moveTo>
                  <a:pt x="60000" y="18561"/>
                </a:moveTo>
                <a:lnTo>
                  <a:pt x="15000" y="60000"/>
                </a:lnTo>
                <a:lnTo>
                  <a:pt x="26250" y="60000"/>
                </a:lnTo>
                <a:lnTo>
                  <a:pt x="26250" y="101439"/>
                </a:lnTo>
                <a:lnTo>
                  <a:pt x="93750" y="101439"/>
                </a:lnTo>
                <a:lnTo>
                  <a:pt x="93750" y="60000"/>
                </a:lnTo>
                <a:lnTo>
                  <a:pt x="105000" y="60000"/>
                </a:lnTo>
                <a:lnTo>
                  <a:pt x="88125" y="44460"/>
                </a:lnTo>
                <a:lnTo>
                  <a:pt x="88125" y="23741"/>
                </a:lnTo>
                <a:lnTo>
                  <a:pt x="76875" y="23741"/>
                </a:lnTo>
                <a:lnTo>
                  <a:pt x="76875" y="34101"/>
                </a:lnTo>
                <a:close/>
              </a:path>
              <a:path w="120000" h="120000" fill="darkenLess" extrusionOk="0">
                <a:moveTo>
                  <a:pt x="88125" y="44460"/>
                </a:moveTo>
                <a:lnTo>
                  <a:pt x="88125" y="23741"/>
                </a:lnTo>
                <a:lnTo>
                  <a:pt x="76875" y="23741"/>
                </a:lnTo>
                <a:lnTo>
                  <a:pt x="76875" y="34101"/>
                </a:lnTo>
                <a:close/>
                <a:moveTo>
                  <a:pt x="26250" y="60000"/>
                </a:moveTo>
                <a:lnTo>
                  <a:pt x="26250" y="101439"/>
                </a:lnTo>
                <a:lnTo>
                  <a:pt x="54375" y="101439"/>
                </a:lnTo>
                <a:lnTo>
                  <a:pt x="54375" y="80719"/>
                </a:lnTo>
                <a:lnTo>
                  <a:pt x="65625" y="80719"/>
                </a:lnTo>
                <a:lnTo>
                  <a:pt x="65625" y="101439"/>
                </a:lnTo>
                <a:lnTo>
                  <a:pt x="93750" y="101439"/>
                </a:lnTo>
                <a:lnTo>
                  <a:pt x="93750" y="60000"/>
                </a:lnTo>
                <a:close/>
              </a:path>
              <a:path w="120000" h="120000" fill="darken" extrusionOk="0">
                <a:moveTo>
                  <a:pt x="60000" y="18561"/>
                </a:moveTo>
                <a:lnTo>
                  <a:pt x="15000" y="60000"/>
                </a:lnTo>
                <a:lnTo>
                  <a:pt x="105000" y="60000"/>
                </a:lnTo>
                <a:close/>
                <a:moveTo>
                  <a:pt x="54375" y="80719"/>
                </a:moveTo>
                <a:lnTo>
                  <a:pt x="65625" y="80719"/>
                </a:lnTo>
                <a:lnTo>
                  <a:pt x="65625" y="101439"/>
                </a:lnTo>
                <a:lnTo>
                  <a:pt x="54375" y="101439"/>
                </a:lnTo>
                <a:close/>
              </a:path>
              <a:path w="120000" h="120000" fill="none" extrusionOk="0">
                <a:moveTo>
                  <a:pt x="60000" y="18561"/>
                </a:moveTo>
                <a:lnTo>
                  <a:pt x="76875" y="34101"/>
                </a:lnTo>
                <a:lnTo>
                  <a:pt x="76875" y="23741"/>
                </a:lnTo>
                <a:lnTo>
                  <a:pt x="88125" y="23741"/>
                </a:lnTo>
                <a:lnTo>
                  <a:pt x="88125" y="44460"/>
                </a:lnTo>
                <a:lnTo>
                  <a:pt x="105000" y="60000"/>
                </a:lnTo>
                <a:lnTo>
                  <a:pt x="93750" y="60000"/>
                </a:lnTo>
                <a:lnTo>
                  <a:pt x="93750" y="101439"/>
                </a:lnTo>
                <a:lnTo>
                  <a:pt x="26250" y="101439"/>
                </a:lnTo>
                <a:lnTo>
                  <a:pt x="26250" y="60000"/>
                </a:lnTo>
                <a:lnTo>
                  <a:pt x="15000" y="60000"/>
                </a:lnTo>
                <a:close/>
                <a:moveTo>
                  <a:pt x="76875" y="34101"/>
                </a:moveTo>
                <a:lnTo>
                  <a:pt x="88125" y="44460"/>
                </a:lnTo>
                <a:moveTo>
                  <a:pt x="93750" y="60000"/>
                </a:moveTo>
                <a:lnTo>
                  <a:pt x="26250" y="60000"/>
                </a:lnTo>
                <a:moveTo>
                  <a:pt x="54375" y="101439"/>
                </a:moveTo>
                <a:lnTo>
                  <a:pt x="54375" y="80719"/>
                </a:lnTo>
                <a:lnTo>
                  <a:pt x="65625" y="80719"/>
                </a:lnTo>
                <a:lnTo>
                  <a:pt x="65625" y="101439"/>
                </a:lnTo>
              </a:path>
              <a:path w="120000" h="120000" fill="none" extrusionOk="0">
                <a:moveTo>
                  <a:pt x="0" y="0"/>
                </a:moveTo>
                <a:lnTo>
                  <a:pt x="120000" y="0"/>
                </a:lnTo>
                <a:lnTo>
                  <a:pt x="120000" y="120000"/>
                </a:lnTo>
                <a:lnTo>
                  <a:pt x="0" y="120000"/>
                </a:lnTo>
                <a:close/>
              </a:path>
            </a:pathLst>
          </a:custGeom>
          <a:solidFill>
            <a:schemeClr val="hlink"/>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404040"/>
              </a:buClr>
              <a:buSzPts val="1800"/>
              <a:buFont typeface="Noto Sans Symbols"/>
              <a:buNone/>
            </a:pPr>
            <a:endParaRPr sz="1800" b="0" i="0" u="none" strike="noStrike" cap="none">
              <a:solidFill>
                <a:schemeClr val="dk1"/>
              </a:solidFill>
              <a:latin typeface="Verdana"/>
              <a:ea typeface="Verdana"/>
              <a:cs typeface="Verdana"/>
              <a:sym typeface="Verdana"/>
            </a:endParaRPr>
          </a:p>
        </p:txBody>
      </p:sp>
      <p:sp>
        <p:nvSpPr>
          <p:cNvPr id="520" name="Google Shape;520;p62"/>
          <p:cNvSpPr txBox="1"/>
          <p:nvPr/>
        </p:nvSpPr>
        <p:spPr>
          <a:xfrm>
            <a:off x="277091" y="2151747"/>
            <a:ext cx="7004050" cy="2554505"/>
          </a:xfrm>
          <a:prstGeom prst="rect">
            <a:avLst/>
          </a:prstGeom>
          <a:noFill/>
          <a:ln>
            <a:noFill/>
          </a:ln>
        </p:spPr>
        <p:txBody>
          <a:bodyPr spcFirstLastPara="1" wrap="square" lIns="91425" tIns="45700" rIns="91425" bIns="45700" anchor="t" anchorCtr="0">
            <a:spAutoFit/>
          </a:bodyPr>
          <a:lstStyle/>
          <a:p>
            <a:pPr marL="1371600" marR="0" lvl="0" indent="-1371600" algn="ctr" rtl="0">
              <a:spcBef>
                <a:spcPts val="0"/>
              </a:spcBef>
              <a:spcAft>
                <a:spcPts val="0"/>
              </a:spcAft>
              <a:buClr>
                <a:schemeClr val="dk1"/>
              </a:buClr>
              <a:buSzPts val="8000"/>
              <a:buFont typeface="Noto Sans Symbols"/>
              <a:buAutoNum type="alphaUcParenR"/>
            </a:pPr>
            <a:r>
              <a:rPr lang="en-US" sz="8000" b="1" i="0" u="none" strike="noStrike" cap="none">
                <a:solidFill>
                  <a:schemeClr val="dk1"/>
                </a:solidFill>
                <a:latin typeface="Times New Roman"/>
                <a:ea typeface="Times New Roman"/>
                <a:cs typeface="Times New Roman"/>
                <a:sym typeface="Times New Roman"/>
              </a:rPr>
              <a:t>QUIT NOW INDIANA</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18"/>
                                        </p:tgtEl>
                                        <p:attrNameLst>
                                          <p:attrName>style.visibility</p:attrName>
                                        </p:attrNameLst>
                                      </p:cBhvr>
                                      <p:to>
                                        <p:strVal val="visible"/>
                                      </p:to>
                                    </p:set>
                                    <p:animEffect transition="in" filter="fade">
                                      <p:cBhvr>
                                        <p:cTn id="7" dur="2000"/>
                                        <p:tgtEl>
                                          <p:spTgt spid="518"/>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520"/>
                                        </p:tgtEl>
                                        <p:attrNameLst>
                                          <p:attrName>style.visibility</p:attrName>
                                        </p:attrNameLst>
                                      </p:cBhvr>
                                      <p:to>
                                        <p:strVal val="visible"/>
                                      </p:to>
                                    </p:set>
                                    <p:animEffect transition="in" filter="fade">
                                      <p:cBhvr>
                                        <p:cTn id="11" dur="1822"/>
                                        <p:tgtEl>
                                          <p:spTgt spid="5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pic>
        <p:nvPicPr>
          <p:cNvPr id="526" name="Google Shape;526;p63"/>
          <p:cNvPicPr preferRelativeResize="0"/>
          <p:nvPr/>
        </p:nvPicPr>
        <p:blipFill rotWithShape="1">
          <a:blip r:embed="rId3">
            <a:alphaModFix/>
          </a:blip>
          <a:srcRect/>
          <a:stretch/>
        </p:blipFill>
        <p:spPr>
          <a:xfrm>
            <a:off x="8839200" y="6477000"/>
            <a:ext cx="304800" cy="304800"/>
          </a:xfrm>
          <a:prstGeom prst="rect">
            <a:avLst/>
          </a:prstGeom>
          <a:noFill/>
          <a:ln>
            <a:noFill/>
          </a:ln>
        </p:spPr>
      </p:pic>
      <p:sp>
        <p:nvSpPr>
          <p:cNvPr id="527" name="Google Shape;527;p63"/>
          <p:cNvSpPr txBox="1">
            <a:spLocks noGrp="1"/>
          </p:cNvSpPr>
          <p:nvPr>
            <p:ph type="title"/>
          </p:nvPr>
        </p:nvSpPr>
        <p:spPr>
          <a:xfrm>
            <a:off x="578498" y="330945"/>
            <a:ext cx="6336145" cy="1600200"/>
          </a:xfrm>
          <a:prstGeom prst="rect">
            <a:avLst/>
          </a:prstGeom>
          <a:noFill/>
          <a:ln>
            <a:noFill/>
          </a:ln>
        </p:spPr>
        <p:txBody>
          <a:bodyPr spcFirstLastPara="1" wrap="square" lIns="91425" tIns="45700" rIns="91425" bIns="45700" anchor="t" anchorCtr="0">
            <a:noAutofit/>
          </a:bodyPr>
          <a:lstStyle/>
          <a:p>
            <a:pPr algn="ctr"/>
            <a:r>
              <a:rPr lang="en-US" sz="4000" b="1" dirty="0" err="1">
                <a:solidFill>
                  <a:srgbClr val="F98832"/>
                </a:solidFill>
              </a:rPr>
              <a:t>Pregunta</a:t>
            </a:r>
            <a:r>
              <a:rPr lang="en-US" sz="4000" b="1" dirty="0">
                <a:solidFill>
                  <a:srgbClr val="F98832"/>
                </a:solidFill>
              </a:rPr>
              <a:t> </a:t>
            </a:r>
            <a:r>
              <a:rPr lang="en-US" sz="4000" b="1" dirty="0" err="1">
                <a:solidFill>
                  <a:srgbClr val="F98832"/>
                </a:solidFill>
              </a:rPr>
              <a:t>por</a:t>
            </a:r>
            <a:r>
              <a:rPr lang="en-US" sz="4000" b="1" dirty="0">
                <a:solidFill>
                  <a:srgbClr val="F98832"/>
                </a:solidFill>
              </a:rPr>
              <a:t> $200 </a:t>
            </a:r>
            <a:br>
              <a:rPr lang="en-US" sz="4000" b="1" dirty="0">
                <a:solidFill>
                  <a:srgbClr val="F98832"/>
                </a:solidFill>
              </a:rPr>
            </a:br>
            <a:r>
              <a:rPr lang="en-US" sz="4000" b="1" dirty="0" err="1">
                <a:solidFill>
                  <a:srgbClr val="F98832"/>
                </a:solidFill>
                <a:latin typeface="Federo"/>
                <a:ea typeface="Federo"/>
                <a:cs typeface="Federo"/>
                <a:sym typeface="Federo"/>
              </a:rPr>
              <a:t>Renunciando</a:t>
            </a:r>
            <a:r>
              <a:rPr lang="en-US" sz="4000" b="1" dirty="0">
                <a:solidFill>
                  <a:srgbClr val="F98832"/>
                </a:solidFill>
                <a:latin typeface="Federo"/>
                <a:ea typeface="Federo"/>
                <a:cs typeface="Federo"/>
                <a:sym typeface="Federo"/>
              </a:rPr>
              <a:t> al Tabaco</a:t>
            </a:r>
            <a:br>
              <a:rPr lang="en-US" sz="4000" dirty="0">
                <a:solidFill>
                  <a:srgbClr val="F98832"/>
                </a:solidFill>
              </a:rPr>
            </a:br>
            <a:endParaRPr sz="4000" dirty="0">
              <a:solidFill>
                <a:srgbClr val="F98832"/>
              </a:solidFill>
            </a:endParaRPr>
          </a:p>
        </p:txBody>
      </p:sp>
      <p:sp>
        <p:nvSpPr>
          <p:cNvPr id="528" name="Google Shape;528;p63"/>
          <p:cNvSpPr txBox="1"/>
          <p:nvPr/>
        </p:nvSpPr>
        <p:spPr>
          <a:xfrm>
            <a:off x="-288589" y="1931145"/>
            <a:ext cx="7203232" cy="4524275"/>
          </a:xfrm>
          <a:prstGeom prst="rect">
            <a:avLst/>
          </a:prstGeom>
          <a:noFill/>
          <a:ln>
            <a:noFill/>
          </a:ln>
        </p:spPr>
        <p:txBody>
          <a:bodyPr spcFirstLastPara="1" wrap="square" lIns="91425" tIns="45700" rIns="91425" bIns="45700" anchor="t" anchorCtr="0">
            <a:spAutoFit/>
          </a:bodyPr>
          <a:lstStyle/>
          <a:p>
            <a:pPr marL="914400" lvl="2" algn="ctr">
              <a:buClr>
                <a:schemeClr val="dk1"/>
              </a:buClr>
              <a:buSzPts val="4800"/>
            </a:pPr>
            <a:r>
              <a:rPr lang="en-US" sz="4800" b="1" i="0" u="sng" strike="noStrike" cap="none" dirty="0">
                <a:solidFill>
                  <a:schemeClr val="dk1"/>
                </a:solidFill>
                <a:latin typeface="Times New Roman"/>
                <a:ea typeface="Times New Roman"/>
                <a:cs typeface="Times New Roman"/>
                <a:sym typeface="Times New Roman"/>
              </a:rPr>
              <a:t>Verdadero o Falso:</a:t>
            </a:r>
            <a:r>
              <a:rPr lang="en-US" sz="4800" b="1" i="0" u="none" strike="noStrike" cap="none" dirty="0">
                <a:solidFill>
                  <a:schemeClr val="dk1"/>
                </a:solidFill>
                <a:latin typeface="Times New Roman"/>
                <a:ea typeface="Times New Roman"/>
                <a:cs typeface="Times New Roman"/>
                <a:sym typeface="Times New Roman"/>
              </a:rPr>
              <a:t> </a:t>
            </a:r>
          </a:p>
          <a:p>
            <a:pPr marL="914400" lvl="2" algn="ctr">
              <a:buClr>
                <a:schemeClr val="dk1"/>
              </a:buClr>
              <a:buSzPts val="4800"/>
            </a:pPr>
            <a:endParaRPr lang="es-ES" sz="4000" b="1" dirty="0">
              <a:solidFill>
                <a:schemeClr val="dk1"/>
              </a:solidFill>
              <a:latin typeface="Times New Roman"/>
              <a:ea typeface="Times New Roman"/>
              <a:cs typeface="Times New Roman"/>
              <a:sym typeface="Times New Roman"/>
            </a:endParaRPr>
          </a:p>
          <a:p>
            <a:pPr marL="914400" lvl="2" algn="ctr">
              <a:buClr>
                <a:schemeClr val="dk1"/>
              </a:buClr>
              <a:buSzPts val="4800"/>
            </a:pPr>
            <a:r>
              <a:rPr lang="es-ES" sz="4000" b="1" dirty="0">
                <a:solidFill>
                  <a:schemeClr val="dk1"/>
                </a:solidFill>
                <a:latin typeface="Times New Roman"/>
                <a:ea typeface="Times New Roman"/>
                <a:cs typeface="Times New Roman"/>
                <a:sym typeface="Times New Roman"/>
              </a:rPr>
              <a:t>Medicaid en Indiana ofrece múltiples recursos para la cesación del tabaco para las personas que intentan dejar de fumar.</a:t>
            </a:r>
            <a:endParaRPr sz="4000" b="0" i="0" u="none" strike="noStrike" cap="none" dirty="0">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27"/>
                                        </p:tgtEl>
                                        <p:attrNameLst>
                                          <p:attrName>style.visibility</p:attrName>
                                        </p:attrNameLst>
                                      </p:cBhvr>
                                      <p:to>
                                        <p:strVal val="visible"/>
                                      </p:to>
                                    </p:set>
                                    <p:anim calcmode="lin" valueType="num">
                                      <p:cBhvr additive="base">
                                        <p:cTn id="7" dur="500"/>
                                        <p:tgtEl>
                                          <p:spTgt spid="527"/>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28"/>
                                        </p:tgtEl>
                                        <p:attrNameLst>
                                          <p:attrName>style.visibility</p:attrName>
                                        </p:attrNameLst>
                                      </p:cBhvr>
                                      <p:to>
                                        <p:strVal val="visible"/>
                                      </p:to>
                                    </p:set>
                                    <p:anim calcmode="lin" valueType="num">
                                      <p:cBhvr additive="base">
                                        <p:cTn id="11" dur="500"/>
                                        <p:tgtEl>
                                          <p:spTgt spid="528"/>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26"/>
                                        </p:tgtEl>
                                        <p:attrNameLst>
                                          <p:attrName>style.visibility</p:attrName>
                                        </p:attrNameLst>
                                      </p:cBhvr>
                                      <p:to>
                                        <p:strVal val="visible"/>
                                      </p:to>
                                    </p:set>
                                    <p:animEffect transition="in" filter="fade">
                                      <p:cBhvr>
                                        <p:cTn id="15" dur="5000"/>
                                        <p:tgtEl>
                                          <p:spTgt spid="5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37"/>
          <p:cNvSpPr txBox="1">
            <a:spLocks noGrp="1"/>
          </p:cNvSpPr>
          <p:nvPr>
            <p:ph type="title"/>
          </p:nvPr>
        </p:nvSpPr>
        <p:spPr>
          <a:xfrm>
            <a:off x="482600" y="457200"/>
            <a:ext cx="6348413" cy="762000"/>
          </a:xfrm>
          <a:prstGeom prst="rect">
            <a:avLst/>
          </a:prstGeom>
          <a:noFill/>
          <a:ln>
            <a:noFill/>
          </a:ln>
        </p:spPr>
        <p:txBody>
          <a:bodyPr spcFirstLastPara="1" wrap="square" lIns="91425" tIns="45700" rIns="91425" bIns="45700" anchor="t" anchorCtr="0">
            <a:noAutofit/>
          </a:bodyPr>
          <a:lstStyle/>
          <a:p>
            <a:pPr lvl="0" algn="ctr"/>
            <a:r>
              <a:rPr lang="en-US" sz="4000" b="1" dirty="0" err="1">
                <a:solidFill>
                  <a:srgbClr val="F98832"/>
                </a:solidFill>
              </a:rPr>
              <a:t>Pregunta</a:t>
            </a:r>
            <a:r>
              <a:rPr lang="en-US" sz="4000" b="1" dirty="0">
                <a:solidFill>
                  <a:srgbClr val="F98832"/>
                </a:solidFill>
              </a:rPr>
              <a:t> </a:t>
            </a:r>
            <a:r>
              <a:rPr lang="en-US" sz="4000" b="1" dirty="0" err="1">
                <a:solidFill>
                  <a:srgbClr val="F98832"/>
                </a:solidFill>
              </a:rPr>
              <a:t>por</a:t>
            </a:r>
            <a:r>
              <a:rPr lang="en-US" sz="4000" b="1" dirty="0">
                <a:solidFill>
                  <a:srgbClr val="F98832"/>
                </a:solidFill>
              </a:rPr>
              <a:t> $100 </a:t>
            </a:r>
            <a:br>
              <a:rPr lang="en-US" sz="4000" b="1" dirty="0">
                <a:solidFill>
                  <a:srgbClr val="F98832"/>
                </a:solidFill>
              </a:rPr>
            </a:br>
            <a:r>
              <a:rPr lang="en-US" sz="4000" b="1" dirty="0">
                <a:solidFill>
                  <a:srgbClr val="F98832"/>
                </a:solidFill>
              </a:rPr>
              <a:t>Tabaco 1a1</a:t>
            </a:r>
            <a:endParaRPr sz="4000" dirty="0">
              <a:solidFill>
                <a:srgbClr val="F98832"/>
              </a:solidFill>
            </a:endParaRPr>
          </a:p>
        </p:txBody>
      </p:sp>
      <p:sp>
        <p:nvSpPr>
          <p:cNvPr id="312" name="Google Shape;312;p37"/>
          <p:cNvSpPr txBox="1"/>
          <p:nvPr/>
        </p:nvSpPr>
        <p:spPr>
          <a:xfrm>
            <a:off x="143435" y="2160950"/>
            <a:ext cx="6882716" cy="4893607"/>
          </a:xfrm>
          <a:prstGeom prst="rect">
            <a:avLst/>
          </a:prstGeom>
          <a:noFill/>
          <a:ln>
            <a:noFill/>
          </a:ln>
        </p:spPr>
        <p:txBody>
          <a:bodyPr spcFirstLastPara="1" wrap="square" lIns="91425" tIns="45700" rIns="91425" bIns="45700" anchor="t" anchorCtr="0">
            <a:spAutoFit/>
          </a:bodyPr>
          <a:lstStyle/>
          <a:p>
            <a:pPr marL="914400" lvl="2" algn="ctr">
              <a:buClr>
                <a:schemeClr val="dk1"/>
              </a:buClr>
              <a:buSzPts val="4400"/>
            </a:pPr>
            <a:r>
              <a:rPr lang="en-US" sz="5400" b="1" u="sng" dirty="0">
                <a:solidFill>
                  <a:schemeClr val="dk1"/>
                </a:solidFill>
                <a:latin typeface="Times New Roman"/>
                <a:ea typeface="Times New Roman"/>
                <a:cs typeface="Times New Roman"/>
                <a:sym typeface="Times New Roman"/>
              </a:rPr>
              <a:t>Verdadero o Falso</a:t>
            </a:r>
            <a:r>
              <a:rPr lang="en-US" sz="5400" b="1" dirty="0">
                <a:solidFill>
                  <a:schemeClr val="dk1"/>
                </a:solidFill>
                <a:latin typeface="Times New Roman"/>
                <a:ea typeface="Times New Roman"/>
                <a:cs typeface="Times New Roman"/>
                <a:sym typeface="Times New Roman"/>
              </a:rPr>
              <a:t>:</a:t>
            </a:r>
          </a:p>
          <a:p>
            <a:pPr marL="914400" lvl="2" algn="ctr">
              <a:buClr>
                <a:schemeClr val="dk1"/>
              </a:buClr>
              <a:buSzPts val="4400"/>
            </a:pPr>
            <a:r>
              <a:rPr lang="es-ES" sz="4300" b="1" dirty="0">
                <a:solidFill>
                  <a:schemeClr val="tx1"/>
                </a:solidFill>
                <a:latin typeface="Times New Roman"/>
                <a:ea typeface="Times New Roman"/>
                <a:cs typeface="Times New Roman"/>
                <a:sym typeface="Times New Roman"/>
              </a:rPr>
              <a:t>Las tasas de consumo de cigarrillos tradicionales han disminuido en los últimos 30 años.</a:t>
            </a:r>
            <a:endParaRPr sz="4300" b="1" dirty="0">
              <a:solidFill>
                <a:schemeClr val="dk1"/>
              </a:solidFill>
              <a:latin typeface="Times New Roman"/>
              <a:ea typeface="Times New Roman"/>
              <a:cs typeface="Times New Roman"/>
              <a:sym typeface="Times New Roman"/>
            </a:endParaRPr>
          </a:p>
          <a:p>
            <a:pPr marL="914400" lvl="2" indent="0" algn="ctr" rtl="0">
              <a:spcBef>
                <a:spcPts val="0"/>
              </a:spcBef>
              <a:spcAft>
                <a:spcPts val="0"/>
              </a:spcAft>
              <a:buClr>
                <a:schemeClr val="dk1"/>
              </a:buClr>
              <a:buSzPts val="4400"/>
              <a:buFont typeface="Noto Sans Symbols"/>
              <a:buNone/>
            </a:pPr>
            <a:endParaRPr sz="4300" b="1" dirty="0">
              <a:solidFill>
                <a:srgbClr val="FF0000"/>
              </a:solidFill>
              <a:latin typeface="Times New Roman"/>
              <a:ea typeface="Times New Roman"/>
              <a:cs typeface="Times New Roman"/>
              <a:sym typeface="Times New Roman"/>
            </a:endParaRPr>
          </a:p>
          <a:p>
            <a:pPr marL="914400" marR="0" lvl="2" indent="0" algn="ctr" rtl="0">
              <a:spcBef>
                <a:spcPts val="0"/>
              </a:spcBef>
              <a:spcAft>
                <a:spcPts val="0"/>
              </a:spcAft>
              <a:buNone/>
            </a:pPr>
            <a:endParaRPr sz="4300" b="0" i="0" u="none" strike="noStrike" cap="none" dirty="0">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10"/>
                                        </p:tgtEl>
                                        <p:attrNameLst>
                                          <p:attrName>style.visibility</p:attrName>
                                        </p:attrNameLst>
                                      </p:cBhvr>
                                      <p:to>
                                        <p:strVal val="visible"/>
                                      </p:to>
                                    </p:set>
                                    <p:anim calcmode="lin" valueType="num">
                                      <p:cBhvr additive="base">
                                        <p:cTn id="7" dur="500"/>
                                        <p:tgtEl>
                                          <p:spTgt spid="310"/>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12"/>
                                        </p:tgtEl>
                                        <p:attrNameLst>
                                          <p:attrName>style.visibility</p:attrName>
                                        </p:attrNameLst>
                                      </p:cBhvr>
                                      <p:to>
                                        <p:strVal val="visible"/>
                                      </p:to>
                                    </p:set>
                                    <p:anim calcmode="lin" valueType="num">
                                      <p:cBhvr additive="base">
                                        <p:cTn id="11" dur="500"/>
                                        <p:tgtEl>
                                          <p:spTgt spid="312"/>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64"/>
          <p:cNvSpPr txBox="1">
            <a:spLocks noGrp="1"/>
          </p:cNvSpPr>
          <p:nvPr>
            <p:ph type="title"/>
          </p:nvPr>
        </p:nvSpPr>
        <p:spPr>
          <a:xfrm>
            <a:off x="990600" y="404812"/>
            <a:ext cx="5262418" cy="838200"/>
          </a:xfrm>
          <a:prstGeom prst="rect">
            <a:avLst/>
          </a:prstGeom>
          <a:noFill/>
          <a:ln>
            <a:noFill/>
          </a:ln>
        </p:spPr>
        <p:txBody>
          <a:bodyPr spcFirstLastPara="1" wrap="square" lIns="91425" tIns="45700" rIns="91425" bIns="45700" anchor="t" anchorCtr="0">
            <a:noAutofit/>
          </a:bodyPr>
          <a:lstStyle/>
          <a:p>
            <a:pPr algn="ctr"/>
            <a:r>
              <a:rPr lang="en-US" sz="4000" b="1" dirty="0">
                <a:solidFill>
                  <a:srgbClr val="F98832"/>
                </a:solidFill>
              </a:rPr>
              <a:t>Respuesta </a:t>
            </a:r>
            <a:r>
              <a:rPr lang="en-US" sz="4000" b="1" dirty="0" err="1">
                <a:solidFill>
                  <a:srgbClr val="F98832"/>
                </a:solidFill>
              </a:rPr>
              <a:t>por</a:t>
            </a:r>
            <a:r>
              <a:rPr lang="en-US" sz="4000" b="1" dirty="0">
                <a:solidFill>
                  <a:srgbClr val="F98832"/>
                </a:solidFill>
              </a:rPr>
              <a:t> $200 </a:t>
            </a:r>
            <a:br>
              <a:rPr lang="en-US" sz="4000" b="1" dirty="0">
                <a:solidFill>
                  <a:srgbClr val="F98832"/>
                </a:solidFill>
              </a:rPr>
            </a:br>
            <a:r>
              <a:rPr lang="en-US" sz="4000" b="1" dirty="0" err="1">
                <a:solidFill>
                  <a:srgbClr val="F98832"/>
                </a:solidFill>
                <a:latin typeface="Federo"/>
                <a:ea typeface="Federo"/>
                <a:cs typeface="Federo"/>
                <a:sym typeface="Federo"/>
              </a:rPr>
              <a:t>Renunciando</a:t>
            </a:r>
            <a:r>
              <a:rPr lang="en-US" sz="4000" b="1" dirty="0">
                <a:solidFill>
                  <a:srgbClr val="F98832"/>
                </a:solidFill>
                <a:latin typeface="Federo"/>
                <a:ea typeface="Federo"/>
                <a:cs typeface="Federo"/>
                <a:sym typeface="Federo"/>
              </a:rPr>
              <a:t> al Tabaco</a:t>
            </a:r>
            <a:br>
              <a:rPr lang="en-US" sz="4000" dirty="0">
                <a:solidFill>
                  <a:srgbClr val="F98832"/>
                </a:solidFill>
              </a:rPr>
            </a:br>
            <a:endParaRPr sz="4000" dirty="0">
              <a:solidFill>
                <a:srgbClr val="F98832"/>
              </a:solidFill>
            </a:endParaRPr>
          </a:p>
        </p:txBody>
      </p:sp>
      <p:sp>
        <p:nvSpPr>
          <p:cNvPr id="535" name="Google Shape;535;p64">
            <a:hlinkClick r:id="rId3" action="ppaction://hlinksldjump"/>
          </p:cNvPr>
          <p:cNvSpPr/>
          <p:nvPr/>
        </p:nvSpPr>
        <p:spPr>
          <a:xfrm>
            <a:off x="609600" y="5791200"/>
            <a:ext cx="609600" cy="661988"/>
          </a:xfrm>
          <a:custGeom>
            <a:avLst/>
            <a:gdLst/>
            <a:ahLst/>
            <a:cxnLst/>
            <a:rect l="l" t="t" r="r" b="b"/>
            <a:pathLst>
              <a:path w="120000" h="120000" extrusionOk="0">
                <a:moveTo>
                  <a:pt x="0" y="0"/>
                </a:moveTo>
                <a:lnTo>
                  <a:pt x="120000" y="0"/>
                </a:lnTo>
                <a:lnTo>
                  <a:pt x="120000" y="120000"/>
                </a:lnTo>
                <a:lnTo>
                  <a:pt x="0" y="120000"/>
                </a:lnTo>
                <a:close/>
                <a:moveTo>
                  <a:pt x="60000" y="18561"/>
                </a:moveTo>
                <a:lnTo>
                  <a:pt x="15000" y="60000"/>
                </a:lnTo>
                <a:lnTo>
                  <a:pt x="26250" y="60000"/>
                </a:lnTo>
                <a:lnTo>
                  <a:pt x="26250" y="101439"/>
                </a:lnTo>
                <a:lnTo>
                  <a:pt x="93750" y="101439"/>
                </a:lnTo>
                <a:lnTo>
                  <a:pt x="93750" y="60000"/>
                </a:lnTo>
                <a:lnTo>
                  <a:pt x="105000" y="60000"/>
                </a:lnTo>
                <a:lnTo>
                  <a:pt x="88125" y="44460"/>
                </a:lnTo>
                <a:lnTo>
                  <a:pt x="88125" y="23741"/>
                </a:lnTo>
                <a:lnTo>
                  <a:pt x="76875" y="23741"/>
                </a:lnTo>
                <a:lnTo>
                  <a:pt x="76875" y="34101"/>
                </a:lnTo>
                <a:close/>
              </a:path>
              <a:path w="120000" h="120000" fill="darkenLess" extrusionOk="0">
                <a:moveTo>
                  <a:pt x="88125" y="44460"/>
                </a:moveTo>
                <a:lnTo>
                  <a:pt x="88125" y="23741"/>
                </a:lnTo>
                <a:lnTo>
                  <a:pt x="76875" y="23741"/>
                </a:lnTo>
                <a:lnTo>
                  <a:pt x="76875" y="34101"/>
                </a:lnTo>
                <a:close/>
                <a:moveTo>
                  <a:pt x="26250" y="60000"/>
                </a:moveTo>
                <a:lnTo>
                  <a:pt x="26250" y="101439"/>
                </a:lnTo>
                <a:lnTo>
                  <a:pt x="54375" y="101439"/>
                </a:lnTo>
                <a:lnTo>
                  <a:pt x="54375" y="80719"/>
                </a:lnTo>
                <a:lnTo>
                  <a:pt x="65625" y="80719"/>
                </a:lnTo>
                <a:lnTo>
                  <a:pt x="65625" y="101439"/>
                </a:lnTo>
                <a:lnTo>
                  <a:pt x="93750" y="101439"/>
                </a:lnTo>
                <a:lnTo>
                  <a:pt x="93750" y="60000"/>
                </a:lnTo>
                <a:close/>
              </a:path>
              <a:path w="120000" h="120000" fill="darken" extrusionOk="0">
                <a:moveTo>
                  <a:pt x="60000" y="18561"/>
                </a:moveTo>
                <a:lnTo>
                  <a:pt x="15000" y="60000"/>
                </a:lnTo>
                <a:lnTo>
                  <a:pt x="105000" y="60000"/>
                </a:lnTo>
                <a:close/>
                <a:moveTo>
                  <a:pt x="54375" y="80719"/>
                </a:moveTo>
                <a:lnTo>
                  <a:pt x="65625" y="80719"/>
                </a:lnTo>
                <a:lnTo>
                  <a:pt x="65625" y="101439"/>
                </a:lnTo>
                <a:lnTo>
                  <a:pt x="54375" y="101439"/>
                </a:lnTo>
                <a:close/>
              </a:path>
              <a:path w="120000" h="120000" fill="none" extrusionOk="0">
                <a:moveTo>
                  <a:pt x="60000" y="18561"/>
                </a:moveTo>
                <a:lnTo>
                  <a:pt x="76875" y="34101"/>
                </a:lnTo>
                <a:lnTo>
                  <a:pt x="76875" y="23741"/>
                </a:lnTo>
                <a:lnTo>
                  <a:pt x="88125" y="23741"/>
                </a:lnTo>
                <a:lnTo>
                  <a:pt x="88125" y="44460"/>
                </a:lnTo>
                <a:lnTo>
                  <a:pt x="105000" y="60000"/>
                </a:lnTo>
                <a:lnTo>
                  <a:pt x="93750" y="60000"/>
                </a:lnTo>
                <a:lnTo>
                  <a:pt x="93750" y="101439"/>
                </a:lnTo>
                <a:lnTo>
                  <a:pt x="26250" y="101439"/>
                </a:lnTo>
                <a:lnTo>
                  <a:pt x="26250" y="60000"/>
                </a:lnTo>
                <a:lnTo>
                  <a:pt x="15000" y="60000"/>
                </a:lnTo>
                <a:close/>
                <a:moveTo>
                  <a:pt x="76875" y="34101"/>
                </a:moveTo>
                <a:lnTo>
                  <a:pt x="88125" y="44460"/>
                </a:lnTo>
                <a:moveTo>
                  <a:pt x="93750" y="60000"/>
                </a:moveTo>
                <a:lnTo>
                  <a:pt x="26250" y="60000"/>
                </a:lnTo>
                <a:moveTo>
                  <a:pt x="54375" y="101439"/>
                </a:moveTo>
                <a:lnTo>
                  <a:pt x="54375" y="80719"/>
                </a:lnTo>
                <a:lnTo>
                  <a:pt x="65625" y="80719"/>
                </a:lnTo>
                <a:lnTo>
                  <a:pt x="65625" y="101439"/>
                </a:lnTo>
              </a:path>
              <a:path w="120000" h="120000" fill="none" extrusionOk="0">
                <a:moveTo>
                  <a:pt x="0" y="0"/>
                </a:moveTo>
                <a:lnTo>
                  <a:pt x="120000" y="0"/>
                </a:lnTo>
                <a:lnTo>
                  <a:pt x="120000" y="120000"/>
                </a:lnTo>
                <a:lnTo>
                  <a:pt x="0" y="120000"/>
                </a:lnTo>
                <a:close/>
              </a:path>
            </a:pathLst>
          </a:custGeom>
          <a:solidFill>
            <a:schemeClr val="hlink"/>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404040"/>
              </a:buClr>
              <a:buSzPts val="1800"/>
              <a:buFont typeface="Noto Sans Symbols"/>
              <a:buNone/>
            </a:pPr>
            <a:endParaRPr sz="1800" b="0" i="0" u="none" strike="noStrike" cap="none">
              <a:solidFill>
                <a:schemeClr val="dk1"/>
              </a:solidFill>
              <a:latin typeface="Verdana"/>
              <a:ea typeface="Verdana"/>
              <a:cs typeface="Verdana"/>
              <a:sym typeface="Verdana"/>
            </a:endParaRPr>
          </a:p>
        </p:txBody>
      </p:sp>
      <p:sp>
        <p:nvSpPr>
          <p:cNvPr id="536" name="Google Shape;536;p64"/>
          <p:cNvSpPr txBox="1"/>
          <p:nvPr/>
        </p:nvSpPr>
        <p:spPr>
          <a:xfrm>
            <a:off x="228600" y="2505690"/>
            <a:ext cx="7051675" cy="1846619"/>
          </a:xfrm>
          <a:prstGeom prst="rect">
            <a:avLst/>
          </a:prstGeom>
          <a:noFill/>
          <a:ln>
            <a:noFill/>
          </a:ln>
        </p:spPr>
        <p:txBody>
          <a:bodyPr spcFirstLastPara="1" wrap="square" lIns="91425" tIns="45700" rIns="91425" bIns="45700" anchor="t" anchorCtr="0">
            <a:spAutoFit/>
          </a:bodyPr>
          <a:lstStyle/>
          <a:p>
            <a:pPr lvl="0" algn="ctr">
              <a:buClr>
                <a:schemeClr val="dk1"/>
              </a:buClr>
              <a:buSzPts val="5400"/>
            </a:pPr>
            <a:r>
              <a:rPr lang="en-US" sz="5400" b="0" i="0" u="none" strike="noStrike" cap="none">
                <a:solidFill>
                  <a:schemeClr val="dk1"/>
                </a:solidFill>
                <a:latin typeface="Verdana"/>
                <a:ea typeface="Verdana"/>
                <a:cs typeface="Verdana"/>
                <a:sym typeface="Verdana"/>
              </a:rPr>
              <a:t> </a:t>
            </a:r>
            <a:r>
              <a:rPr lang="en-US" sz="10000" b="1">
                <a:solidFill>
                  <a:schemeClr val="dk1"/>
                </a:solidFill>
                <a:latin typeface="Times New Roman"/>
                <a:ea typeface="Times New Roman"/>
                <a:cs typeface="Times New Roman"/>
                <a:sym typeface="Times New Roman"/>
              </a:rPr>
              <a:t>¡</a:t>
            </a:r>
            <a:r>
              <a:rPr lang="en-US" sz="9500" b="1">
                <a:solidFill>
                  <a:schemeClr val="dk1"/>
                </a:solidFill>
                <a:latin typeface="Times New Roman"/>
                <a:ea typeface="Times New Roman"/>
                <a:cs typeface="Times New Roman"/>
                <a:sym typeface="Times New Roman"/>
              </a:rPr>
              <a:t>Verdadero</a:t>
            </a:r>
            <a:r>
              <a:rPr lang="en-US" sz="10000" b="1">
                <a:solidFill>
                  <a:schemeClr val="dk1"/>
                </a:solidFill>
                <a:latin typeface="Times New Roman"/>
                <a:ea typeface="Times New Roman"/>
                <a:cs typeface="Times New Roman"/>
                <a:sym typeface="Times New Roman"/>
              </a:rPr>
              <a:t>!</a:t>
            </a:r>
          </a:p>
          <a:p>
            <a:pPr marL="0" marR="0" lvl="0" indent="0" algn="ctr" rtl="0">
              <a:spcBef>
                <a:spcPts val="0"/>
              </a:spcBef>
              <a:spcAft>
                <a:spcPts val="0"/>
              </a:spcAft>
              <a:buClr>
                <a:schemeClr val="dk1"/>
              </a:buClr>
              <a:buSzPts val="5400"/>
              <a:buFont typeface="Noto Sans Symbols"/>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34"/>
                                        </p:tgtEl>
                                        <p:attrNameLst>
                                          <p:attrName>style.visibility</p:attrName>
                                        </p:attrNameLst>
                                      </p:cBhvr>
                                      <p:to>
                                        <p:strVal val="visible"/>
                                      </p:to>
                                    </p:set>
                                    <p:anim calcmode="lin" valueType="num">
                                      <p:cBhvr additive="base">
                                        <p:cTn id="7" dur="1000"/>
                                        <p:tgtEl>
                                          <p:spTgt spid="534"/>
                                        </p:tgtEl>
                                        <p:attrNameLst>
                                          <p:attrName>ppt_w</p:attrName>
                                        </p:attrNameLst>
                                      </p:cBhvr>
                                      <p:tavLst>
                                        <p:tav tm="0">
                                          <p:val>
                                            <p:strVal val="0"/>
                                          </p:val>
                                        </p:tav>
                                        <p:tav tm="100000">
                                          <p:val>
                                            <p:strVal val="#ppt_w"/>
                                          </p:val>
                                        </p:tav>
                                      </p:tavLst>
                                    </p:anim>
                                    <p:anim calcmode="lin" valueType="num">
                                      <p:cBhvr additive="base">
                                        <p:cTn id="8" dur="1000"/>
                                        <p:tgtEl>
                                          <p:spTgt spid="534"/>
                                        </p:tgtEl>
                                        <p:attrNameLst>
                                          <p:attrName>ppt_h</p:attrName>
                                        </p:attrNameLst>
                                      </p:cBhvr>
                                      <p:tavLst>
                                        <p:tav tm="0">
                                          <p:val>
                                            <p:strVal val="0"/>
                                          </p:val>
                                        </p:tav>
                                        <p:tav tm="100000">
                                          <p:val>
                                            <p:strVal val="#ppt_h"/>
                                          </p:val>
                                        </p:tav>
                                      </p:tavLst>
                                    </p:anim>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536"/>
                                        </p:tgtEl>
                                        <p:attrNameLst>
                                          <p:attrName>style.visibility</p:attrName>
                                        </p:attrNameLst>
                                      </p:cBhvr>
                                      <p:to>
                                        <p:strVal val="visible"/>
                                      </p:to>
                                    </p:set>
                                    <p:animEffect transition="in" filter="fade">
                                      <p:cBhvr>
                                        <p:cTn id="12" dur="1822"/>
                                        <p:tgtEl>
                                          <p:spTgt spid="5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pic>
        <p:nvPicPr>
          <p:cNvPr id="542" name="Google Shape;542;p65"/>
          <p:cNvPicPr preferRelativeResize="0"/>
          <p:nvPr/>
        </p:nvPicPr>
        <p:blipFill rotWithShape="1">
          <a:blip r:embed="rId3">
            <a:alphaModFix/>
          </a:blip>
          <a:srcRect/>
          <a:stretch/>
        </p:blipFill>
        <p:spPr>
          <a:xfrm>
            <a:off x="8839200" y="6553200"/>
            <a:ext cx="304800" cy="304800"/>
          </a:xfrm>
          <a:prstGeom prst="rect">
            <a:avLst/>
          </a:prstGeom>
          <a:noFill/>
          <a:ln>
            <a:noFill/>
          </a:ln>
        </p:spPr>
      </p:pic>
      <p:sp>
        <p:nvSpPr>
          <p:cNvPr id="543" name="Google Shape;543;p65"/>
          <p:cNvSpPr txBox="1">
            <a:spLocks noGrp="1"/>
          </p:cNvSpPr>
          <p:nvPr>
            <p:ph type="title"/>
          </p:nvPr>
        </p:nvSpPr>
        <p:spPr>
          <a:xfrm>
            <a:off x="1016000" y="157769"/>
            <a:ext cx="5207000" cy="1639888"/>
          </a:xfrm>
          <a:prstGeom prst="rect">
            <a:avLst/>
          </a:prstGeom>
          <a:noFill/>
          <a:ln>
            <a:noFill/>
          </a:ln>
        </p:spPr>
        <p:txBody>
          <a:bodyPr spcFirstLastPara="1" wrap="square" lIns="91425" tIns="45700" rIns="91425" bIns="45700" anchor="t" anchorCtr="0">
            <a:noAutofit/>
          </a:bodyPr>
          <a:lstStyle/>
          <a:p>
            <a:pPr lvl="0" algn="ctr"/>
            <a:r>
              <a:rPr lang="en-US" sz="4000" b="1" dirty="0" err="1">
                <a:solidFill>
                  <a:srgbClr val="F98832"/>
                </a:solidFill>
              </a:rPr>
              <a:t>Pregunta</a:t>
            </a:r>
            <a:r>
              <a:rPr lang="en-US" sz="4000" b="1" dirty="0">
                <a:solidFill>
                  <a:srgbClr val="F98832"/>
                </a:solidFill>
              </a:rPr>
              <a:t> </a:t>
            </a:r>
            <a:r>
              <a:rPr lang="en-US" sz="4000" b="1" dirty="0" err="1">
                <a:solidFill>
                  <a:srgbClr val="F98832"/>
                </a:solidFill>
              </a:rPr>
              <a:t>por</a:t>
            </a:r>
            <a:r>
              <a:rPr lang="en-US" sz="4000" b="1" dirty="0">
                <a:solidFill>
                  <a:srgbClr val="F98832"/>
                </a:solidFill>
              </a:rPr>
              <a:t> $300 </a:t>
            </a:r>
            <a:br>
              <a:rPr lang="en-US" sz="4000" b="1" dirty="0">
                <a:solidFill>
                  <a:srgbClr val="F98832"/>
                </a:solidFill>
              </a:rPr>
            </a:br>
            <a:r>
              <a:rPr lang="en-US" sz="4000" b="1" dirty="0" err="1">
                <a:solidFill>
                  <a:srgbClr val="F98832"/>
                </a:solidFill>
                <a:latin typeface="Federo"/>
                <a:ea typeface="Federo"/>
                <a:cs typeface="Federo"/>
                <a:sym typeface="Federo"/>
              </a:rPr>
              <a:t>Renunciando</a:t>
            </a:r>
            <a:r>
              <a:rPr lang="en-US" sz="4000" b="1" dirty="0">
                <a:solidFill>
                  <a:srgbClr val="F98832"/>
                </a:solidFill>
                <a:latin typeface="Federo"/>
                <a:ea typeface="Federo"/>
                <a:cs typeface="Federo"/>
                <a:sym typeface="Federo"/>
              </a:rPr>
              <a:t> al Tabaco</a:t>
            </a:r>
            <a:endParaRPr sz="4000" dirty="0">
              <a:solidFill>
                <a:srgbClr val="F98832"/>
              </a:solidFill>
            </a:endParaRPr>
          </a:p>
        </p:txBody>
      </p:sp>
      <p:sp>
        <p:nvSpPr>
          <p:cNvPr id="544" name="Google Shape;544;p65"/>
          <p:cNvSpPr txBox="1"/>
          <p:nvPr/>
        </p:nvSpPr>
        <p:spPr>
          <a:xfrm>
            <a:off x="-369794" y="1644603"/>
            <a:ext cx="7978588" cy="4524275"/>
          </a:xfrm>
          <a:prstGeom prst="rect">
            <a:avLst/>
          </a:prstGeom>
          <a:noFill/>
          <a:ln>
            <a:noFill/>
          </a:ln>
        </p:spPr>
        <p:txBody>
          <a:bodyPr spcFirstLastPara="1" wrap="square" lIns="91425" tIns="45700" rIns="91425" bIns="45700" anchor="t" anchorCtr="0">
            <a:spAutoFit/>
          </a:bodyPr>
          <a:lstStyle/>
          <a:p>
            <a:pPr marL="914400" lvl="2"/>
            <a:r>
              <a:rPr lang="es-ES" sz="3600" b="1" dirty="0">
                <a:solidFill>
                  <a:schemeClr val="dk1"/>
                </a:solidFill>
                <a:latin typeface="Times New Roman"/>
                <a:ea typeface="Times New Roman"/>
                <a:cs typeface="Times New Roman"/>
                <a:sym typeface="Times New Roman"/>
              </a:rPr>
              <a:t>En promedio, ¿cuántos intentos se necesitan para dejar de fumar con éxito?</a:t>
            </a:r>
          </a:p>
          <a:p>
            <a:pPr marL="914400" lvl="2"/>
            <a:endParaRPr lang="es-ES" sz="3600" b="1" dirty="0">
              <a:solidFill>
                <a:schemeClr val="dk1"/>
              </a:solidFill>
              <a:latin typeface="Times New Roman"/>
              <a:ea typeface="Times New Roman"/>
              <a:cs typeface="Times New Roman"/>
              <a:sym typeface="Times New Roman"/>
            </a:endParaRPr>
          </a:p>
          <a:p>
            <a:pPr marL="1657350" lvl="2" indent="-742950">
              <a:buAutoNum type="alphaUcParenR"/>
            </a:pPr>
            <a:r>
              <a:rPr lang="en-US" sz="3600" b="1" i="0" u="none" strike="noStrike" cap="none" dirty="0">
                <a:solidFill>
                  <a:schemeClr val="dk1"/>
                </a:solidFill>
                <a:latin typeface="Times New Roman"/>
                <a:ea typeface="Times New Roman"/>
                <a:cs typeface="Times New Roman"/>
                <a:sym typeface="Times New Roman"/>
              </a:rPr>
              <a:t>1 </a:t>
            </a:r>
            <a:r>
              <a:rPr lang="en-US" sz="3600" b="1" i="0" u="none" strike="noStrike" cap="none" dirty="0" err="1">
                <a:solidFill>
                  <a:schemeClr val="dk1"/>
                </a:solidFill>
                <a:latin typeface="Times New Roman"/>
                <a:ea typeface="Times New Roman"/>
                <a:cs typeface="Times New Roman"/>
                <a:sym typeface="Times New Roman"/>
              </a:rPr>
              <a:t>intento</a:t>
            </a:r>
            <a:r>
              <a:rPr lang="en-US" sz="3600" b="1" i="0" u="none" strike="noStrike" cap="none" dirty="0">
                <a:solidFill>
                  <a:schemeClr val="dk1"/>
                </a:solidFill>
                <a:latin typeface="Times New Roman"/>
                <a:ea typeface="Times New Roman"/>
                <a:cs typeface="Times New Roman"/>
                <a:sym typeface="Times New Roman"/>
              </a:rPr>
              <a:t>.</a:t>
            </a:r>
            <a:endParaRPr lang="en-US" sz="3600" dirty="0">
              <a:ea typeface="Times New Roman"/>
            </a:endParaRPr>
          </a:p>
          <a:p>
            <a:pPr marL="1657350" lvl="2" indent="-742950">
              <a:buAutoNum type="alphaUcParenR"/>
            </a:pPr>
            <a:r>
              <a:rPr lang="en-US" sz="3600" b="1" i="0" u="none" strike="noStrike" cap="none" dirty="0">
                <a:solidFill>
                  <a:schemeClr val="dk1"/>
                </a:solidFill>
                <a:latin typeface="Times New Roman"/>
                <a:ea typeface="Times New Roman"/>
                <a:cs typeface="Times New Roman"/>
                <a:sym typeface="Times New Roman"/>
              </a:rPr>
              <a:t>3-4 </a:t>
            </a:r>
            <a:r>
              <a:rPr lang="en-US" sz="3600" b="1" dirty="0" err="1">
                <a:solidFill>
                  <a:schemeClr val="dk1"/>
                </a:solidFill>
                <a:latin typeface="Times New Roman"/>
                <a:ea typeface="Times New Roman"/>
                <a:cs typeface="Times New Roman"/>
                <a:sym typeface="Times New Roman"/>
              </a:rPr>
              <a:t>intentos</a:t>
            </a:r>
            <a:r>
              <a:rPr lang="en-US" sz="3600" b="1" dirty="0">
                <a:solidFill>
                  <a:schemeClr val="dk1"/>
                </a:solidFill>
                <a:latin typeface="Times New Roman"/>
                <a:ea typeface="Times New Roman"/>
                <a:cs typeface="Times New Roman"/>
                <a:sym typeface="Times New Roman"/>
              </a:rPr>
              <a:t>.</a:t>
            </a:r>
            <a:endParaRPr sz="3600" dirty="0"/>
          </a:p>
          <a:p>
            <a:pPr marL="1428750" marR="0" lvl="2" indent="-514350" algn="l" rtl="0">
              <a:spcBef>
                <a:spcPts val="0"/>
              </a:spcBef>
              <a:spcAft>
                <a:spcPts val="0"/>
              </a:spcAft>
              <a:buClr>
                <a:schemeClr val="dk1"/>
              </a:buClr>
              <a:buSzPts val="3600"/>
              <a:buFont typeface="Times New Roman"/>
              <a:buAutoNum type="alphaUcParenR"/>
            </a:pPr>
            <a:r>
              <a:rPr lang="en-US" sz="3600" b="1" i="0" u="none" strike="noStrike" cap="none" dirty="0">
                <a:solidFill>
                  <a:schemeClr val="dk1"/>
                </a:solidFill>
                <a:latin typeface="Times New Roman"/>
                <a:ea typeface="Times New Roman"/>
                <a:cs typeface="Times New Roman"/>
                <a:sym typeface="Times New Roman"/>
              </a:rPr>
              <a:t> 8-11 </a:t>
            </a:r>
            <a:r>
              <a:rPr lang="en-US" sz="3600" b="1" i="0" u="none" strike="noStrike" cap="none" dirty="0" err="1">
                <a:solidFill>
                  <a:schemeClr val="dk1"/>
                </a:solidFill>
                <a:latin typeface="Times New Roman"/>
                <a:ea typeface="Times New Roman"/>
                <a:cs typeface="Times New Roman"/>
                <a:sym typeface="Times New Roman"/>
              </a:rPr>
              <a:t>intentos</a:t>
            </a:r>
            <a:r>
              <a:rPr lang="en-US" sz="3600" b="1" i="0" u="none" strike="noStrike" cap="none" dirty="0">
                <a:solidFill>
                  <a:schemeClr val="dk1"/>
                </a:solidFill>
                <a:latin typeface="Times New Roman"/>
                <a:ea typeface="Times New Roman"/>
                <a:cs typeface="Times New Roman"/>
                <a:sym typeface="Times New Roman"/>
              </a:rPr>
              <a:t>.</a:t>
            </a:r>
            <a:endParaRPr sz="3600" dirty="0"/>
          </a:p>
          <a:p>
            <a:pPr marL="1428750" lvl="2" indent="-514350">
              <a:buClr>
                <a:schemeClr val="dk1"/>
              </a:buClr>
              <a:buSzPts val="3600"/>
              <a:buFont typeface="Times New Roman"/>
              <a:buAutoNum type="alphaUcParenR"/>
            </a:pPr>
            <a:r>
              <a:rPr lang="en-US" sz="3600" b="1" dirty="0">
                <a:solidFill>
                  <a:schemeClr val="dk1"/>
                </a:solidFill>
                <a:latin typeface="Times New Roman"/>
                <a:ea typeface="Times New Roman"/>
                <a:cs typeface="Times New Roman"/>
                <a:sym typeface="Times New Roman"/>
              </a:rPr>
              <a:t> 5 </a:t>
            </a:r>
            <a:r>
              <a:rPr lang="en-US" sz="3600" b="1" dirty="0" err="1">
                <a:solidFill>
                  <a:schemeClr val="dk1"/>
                </a:solidFill>
                <a:latin typeface="Times New Roman"/>
                <a:ea typeface="Times New Roman"/>
                <a:cs typeface="Times New Roman"/>
                <a:sym typeface="Times New Roman"/>
              </a:rPr>
              <a:t>millones</a:t>
            </a:r>
            <a:r>
              <a:rPr lang="en-US" sz="3600" b="1" dirty="0">
                <a:solidFill>
                  <a:schemeClr val="dk1"/>
                </a:solidFill>
                <a:latin typeface="Times New Roman"/>
                <a:ea typeface="Times New Roman"/>
                <a:cs typeface="Times New Roman"/>
                <a:sym typeface="Times New Roman"/>
              </a:rPr>
              <a:t> de </a:t>
            </a:r>
            <a:r>
              <a:rPr lang="en-US" sz="3600" b="1" dirty="0" err="1">
                <a:solidFill>
                  <a:schemeClr val="dk1"/>
                </a:solidFill>
                <a:latin typeface="Times New Roman"/>
                <a:ea typeface="Times New Roman"/>
                <a:cs typeface="Times New Roman"/>
                <a:sym typeface="Times New Roman"/>
              </a:rPr>
              <a:t>veces</a:t>
            </a:r>
            <a:r>
              <a:rPr lang="en-US" sz="3600" b="1" dirty="0">
                <a:solidFill>
                  <a:schemeClr val="dk1"/>
                </a:solidFill>
                <a:latin typeface="Times New Roman"/>
                <a:ea typeface="Times New Roman"/>
                <a:cs typeface="Times New Roman"/>
                <a:sym typeface="Times New Roman"/>
              </a:rPr>
              <a:t>.</a:t>
            </a:r>
            <a:endParaRPr sz="3600" b="0" i="0" u="none" strike="noStrike" cap="none" dirty="0">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43"/>
                                        </p:tgtEl>
                                        <p:attrNameLst>
                                          <p:attrName>style.visibility</p:attrName>
                                        </p:attrNameLst>
                                      </p:cBhvr>
                                      <p:to>
                                        <p:strVal val="visible"/>
                                      </p:to>
                                    </p:set>
                                    <p:anim calcmode="lin" valueType="num">
                                      <p:cBhvr additive="base">
                                        <p:cTn id="7" dur="500"/>
                                        <p:tgtEl>
                                          <p:spTgt spid="543"/>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44"/>
                                        </p:tgtEl>
                                        <p:attrNameLst>
                                          <p:attrName>style.visibility</p:attrName>
                                        </p:attrNameLst>
                                      </p:cBhvr>
                                      <p:to>
                                        <p:strVal val="visible"/>
                                      </p:to>
                                    </p:set>
                                    <p:anim calcmode="lin" valueType="num">
                                      <p:cBhvr additive="base">
                                        <p:cTn id="11" dur="500"/>
                                        <p:tgtEl>
                                          <p:spTgt spid="544"/>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42"/>
                                        </p:tgtEl>
                                        <p:attrNameLst>
                                          <p:attrName>style.visibility</p:attrName>
                                        </p:attrNameLst>
                                      </p:cBhvr>
                                      <p:to>
                                        <p:strVal val="visible"/>
                                      </p:to>
                                    </p:set>
                                    <p:animEffect transition="in" filter="fade">
                                      <p:cBhvr>
                                        <p:cTn id="15" dur="5000"/>
                                        <p:tgtEl>
                                          <p:spTgt spid="5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66"/>
          <p:cNvSpPr txBox="1">
            <a:spLocks noGrp="1"/>
          </p:cNvSpPr>
          <p:nvPr>
            <p:ph type="title"/>
          </p:nvPr>
        </p:nvSpPr>
        <p:spPr>
          <a:xfrm>
            <a:off x="609600" y="404811"/>
            <a:ext cx="5916706" cy="1746717"/>
          </a:xfrm>
          <a:prstGeom prst="rect">
            <a:avLst/>
          </a:prstGeom>
          <a:noFill/>
          <a:ln>
            <a:noFill/>
          </a:ln>
        </p:spPr>
        <p:txBody>
          <a:bodyPr spcFirstLastPara="1" wrap="square" lIns="91425" tIns="45700" rIns="91425" bIns="45700" anchor="t" anchorCtr="0">
            <a:noAutofit/>
          </a:bodyPr>
          <a:lstStyle/>
          <a:p>
            <a:pPr lvl="0"/>
            <a:r>
              <a:rPr lang="en-US" sz="4000" b="1" dirty="0">
                <a:solidFill>
                  <a:srgbClr val="F98832"/>
                </a:solidFill>
              </a:rPr>
              <a:t>Respuesta </a:t>
            </a:r>
            <a:r>
              <a:rPr lang="en-US" sz="4000" b="1" dirty="0" err="1">
                <a:solidFill>
                  <a:srgbClr val="F98832"/>
                </a:solidFill>
              </a:rPr>
              <a:t>por</a:t>
            </a:r>
            <a:r>
              <a:rPr lang="en-US" sz="4000" b="1" dirty="0">
                <a:solidFill>
                  <a:srgbClr val="F98832"/>
                </a:solidFill>
              </a:rPr>
              <a:t> $300 </a:t>
            </a:r>
            <a:br>
              <a:rPr lang="en-US" sz="4000" b="1" dirty="0">
                <a:solidFill>
                  <a:srgbClr val="F98832"/>
                </a:solidFill>
              </a:rPr>
            </a:br>
            <a:r>
              <a:rPr lang="en-US" sz="4000" b="1" dirty="0" err="1">
                <a:solidFill>
                  <a:srgbClr val="F98832"/>
                </a:solidFill>
              </a:rPr>
              <a:t>Renunciando</a:t>
            </a:r>
            <a:r>
              <a:rPr lang="en-US" sz="4000" b="1" dirty="0">
                <a:solidFill>
                  <a:srgbClr val="F98832"/>
                </a:solidFill>
              </a:rPr>
              <a:t> al tabaco</a:t>
            </a:r>
            <a:endParaRPr sz="4000" dirty="0">
              <a:solidFill>
                <a:srgbClr val="F98832"/>
              </a:solidFill>
            </a:endParaRPr>
          </a:p>
        </p:txBody>
      </p:sp>
      <p:sp>
        <p:nvSpPr>
          <p:cNvPr id="551" name="Google Shape;551;p66">
            <a:hlinkClick r:id="rId3" action="ppaction://hlinksldjump"/>
          </p:cNvPr>
          <p:cNvSpPr/>
          <p:nvPr/>
        </p:nvSpPr>
        <p:spPr>
          <a:xfrm>
            <a:off x="609600" y="5791200"/>
            <a:ext cx="609600" cy="661988"/>
          </a:xfrm>
          <a:custGeom>
            <a:avLst/>
            <a:gdLst/>
            <a:ahLst/>
            <a:cxnLst/>
            <a:rect l="l" t="t" r="r" b="b"/>
            <a:pathLst>
              <a:path w="120000" h="120000" extrusionOk="0">
                <a:moveTo>
                  <a:pt x="0" y="0"/>
                </a:moveTo>
                <a:lnTo>
                  <a:pt x="120000" y="0"/>
                </a:lnTo>
                <a:lnTo>
                  <a:pt x="120000" y="120000"/>
                </a:lnTo>
                <a:lnTo>
                  <a:pt x="0" y="120000"/>
                </a:lnTo>
                <a:close/>
                <a:moveTo>
                  <a:pt x="60000" y="18561"/>
                </a:moveTo>
                <a:lnTo>
                  <a:pt x="15000" y="60000"/>
                </a:lnTo>
                <a:lnTo>
                  <a:pt x="26250" y="60000"/>
                </a:lnTo>
                <a:lnTo>
                  <a:pt x="26250" y="101439"/>
                </a:lnTo>
                <a:lnTo>
                  <a:pt x="93750" y="101439"/>
                </a:lnTo>
                <a:lnTo>
                  <a:pt x="93750" y="60000"/>
                </a:lnTo>
                <a:lnTo>
                  <a:pt x="105000" y="60000"/>
                </a:lnTo>
                <a:lnTo>
                  <a:pt x="88125" y="44460"/>
                </a:lnTo>
                <a:lnTo>
                  <a:pt x="88125" y="23741"/>
                </a:lnTo>
                <a:lnTo>
                  <a:pt x="76875" y="23741"/>
                </a:lnTo>
                <a:lnTo>
                  <a:pt x="76875" y="34101"/>
                </a:lnTo>
                <a:close/>
              </a:path>
              <a:path w="120000" h="120000" fill="darkenLess" extrusionOk="0">
                <a:moveTo>
                  <a:pt x="88125" y="44460"/>
                </a:moveTo>
                <a:lnTo>
                  <a:pt x="88125" y="23741"/>
                </a:lnTo>
                <a:lnTo>
                  <a:pt x="76875" y="23741"/>
                </a:lnTo>
                <a:lnTo>
                  <a:pt x="76875" y="34101"/>
                </a:lnTo>
                <a:close/>
                <a:moveTo>
                  <a:pt x="26250" y="60000"/>
                </a:moveTo>
                <a:lnTo>
                  <a:pt x="26250" y="101439"/>
                </a:lnTo>
                <a:lnTo>
                  <a:pt x="54375" y="101439"/>
                </a:lnTo>
                <a:lnTo>
                  <a:pt x="54375" y="80719"/>
                </a:lnTo>
                <a:lnTo>
                  <a:pt x="65625" y="80719"/>
                </a:lnTo>
                <a:lnTo>
                  <a:pt x="65625" y="101439"/>
                </a:lnTo>
                <a:lnTo>
                  <a:pt x="93750" y="101439"/>
                </a:lnTo>
                <a:lnTo>
                  <a:pt x="93750" y="60000"/>
                </a:lnTo>
                <a:close/>
              </a:path>
              <a:path w="120000" h="120000" fill="darken" extrusionOk="0">
                <a:moveTo>
                  <a:pt x="60000" y="18561"/>
                </a:moveTo>
                <a:lnTo>
                  <a:pt x="15000" y="60000"/>
                </a:lnTo>
                <a:lnTo>
                  <a:pt x="105000" y="60000"/>
                </a:lnTo>
                <a:close/>
                <a:moveTo>
                  <a:pt x="54375" y="80719"/>
                </a:moveTo>
                <a:lnTo>
                  <a:pt x="65625" y="80719"/>
                </a:lnTo>
                <a:lnTo>
                  <a:pt x="65625" y="101439"/>
                </a:lnTo>
                <a:lnTo>
                  <a:pt x="54375" y="101439"/>
                </a:lnTo>
                <a:close/>
              </a:path>
              <a:path w="120000" h="120000" fill="none" extrusionOk="0">
                <a:moveTo>
                  <a:pt x="60000" y="18561"/>
                </a:moveTo>
                <a:lnTo>
                  <a:pt x="76875" y="34101"/>
                </a:lnTo>
                <a:lnTo>
                  <a:pt x="76875" y="23741"/>
                </a:lnTo>
                <a:lnTo>
                  <a:pt x="88125" y="23741"/>
                </a:lnTo>
                <a:lnTo>
                  <a:pt x="88125" y="44460"/>
                </a:lnTo>
                <a:lnTo>
                  <a:pt x="105000" y="60000"/>
                </a:lnTo>
                <a:lnTo>
                  <a:pt x="93750" y="60000"/>
                </a:lnTo>
                <a:lnTo>
                  <a:pt x="93750" y="101439"/>
                </a:lnTo>
                <a:lnTo>
                  <a:pt x="26250" y="101439"/>
                </a:lnTo>
                <a:lnTo>
                  <a:pt x="26250" y="60000"/>
                </a:lnTo>
                <a:lnTo>
                  <a:pt x="15000" y="60000"/>
                </a:lnTo>
                <a:close/>
                <a:moveTo>
                  <a:pt x="76875" y="34101"/>
                </a:moveTo>
                <a:lnTo>
                  <a:pt x="88125" y="44460"/>
                </a:lnTo>
                <a:moveTo>
                  <a:pt x="93750" y="60000"/>
                </a:moveTo>
                <a:lnTo>
                  <a:pt x="26250" y="60000"/>
                </a:lnTo>
                <a:moveTo>
                  <a:pt x="54375" y="101439"/>
                </a:moveTo>
                <a:lnTo>
                  <a:pt x="54375" y="80719"/>
                </a:lnTo>
                <a:lnTo>
                  <a:pt x="65625" y="80719"/>
                </a:lnTo>
                <a:lnTo>
                  <a:pt x="65625" y="101439"/>
                </a:lnTo>
              </a:path>
              <a:path w="120000" h="120000" fill="none" extrusionOk="0">
                <a:moveTo>
                  <a:pt x="0" y="0"/>
                </a:moveTo>
                <a:lnTo>
                  <a:pt x="120000" y="0"/>
                </a:lnTo>
                <a:lnTo>
                  <a:pt x="120000" y="120000"/>
                </a:lnTo>
                <a:lnTo>
                  <a:pt x="0" y="120000"/>
                </a:lnTo>
                <a:close/>
              </a:path>
            </a:pathLst>
          </a:custGeom>
          <a:solidFill>
            <a:schemeClr val="hlink"/>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404040"/>
              </a:buClr>
              <a:buSzPts val="1800"/>
              <a:buFont typeface="Noto Sans Symbols"/>
              <a:buNone/>
            </a:pPr>
            <a:endParaRPr sz="1800" b="0" i="0" u="none" strike="noStrike" cap="none">
              <a:solidFill>
                <a:schemeClr val="dk1"/>
              </a:solidFill>
              <a:latin typeface="Verdana"/>
              <a:ea typeface="Verdana"/>
              <a:cs typeface="Verdana"/>
              <a:sym typeface="Verdana"/>
            </a:endParaRPr>
          </a:p>
        </p:txBody>
      </p:sp>
      <p:sp>
        <p:nvSpPr>
          <p:cNvPr id="552" name="Google Shape;552;p66"/>
          <p:cNvSpPr txBox="1"/>
          <p:nvPr/>
        </p:nvSpPr>
        <p:spPr>
          <a:xfrm>
            <a:off x="-90225" y="2306362"/>
            <a:ext cx="7316356" cy="2800726"/>
          </a:xfrm>
          <a:prstGeom prst="rect">
            <a:avLst/>
          </a:prstGeom>
          <a:noFill/>
          <a:ln>
            <a:noFill/>
          </a:ln>
        </p:spPr>
        <p:txBody>
          <a:bodyPr spcFirstLastPara="1" wrap="square" lIns="91425" tIns="45700" rIns="91425" bIns="45700" anchor="t" anchorCtr="0">
            <a:spAutoFit/>
          </a:bodyPr>
          <a:lstStyle/>
          <a:p>
            <a:pPr lvl="0" algn="ctr">
              <a:buClr>
                <a:schemeClr val="dk1"/>
              </a:buClr>
              <a:buSzPts val="5400"/>
            </a:pPr>
            <a:r>
              <a:rPr lang="en-US" sz="7000" b="0" i="0" u="none" strike="noStrike" cap="none" dirty="0">
                <a:solidFill>
                  <a:schemeClr val="dk1"/>
                </a:solidFill>
                <a:latin typeface="Verdana"/>
                <a:ea typeface="Verdana"/>
                <a:cs typeface="Verdana"/>
                <a:sym typeface="Verdana"/>
              </a:rPr>
              <a:t> </a:t>
            </a:r>
            <a:r>
              <a:rPr lang="en-US" sz="8800" b="1" dirty="0">
                <a:solidFill>
                  <a:schemeClr val="dk1"/>
                </a:solidFill>
                <a:latin typeface="Times New Roman"/>
                <a:ea typeface="Times New Roman"/>
                <a:cs typeface="Times New Roman"/>
                <a:sym typeface="Times New Roman"/>
              </a:rPr>
              <a:t>C) ¡8-11 INTENTOS</a:t>
            </a:r>
            <a:r>
              <a:rPr lang="en-US" sz="8800" b="1" i="0" u="none" strike="noStrike" cap="none" dirty="0">
                <a:solidFill>
                  <a:schemeClr val="dk1"/>
                </a:solidFill>
                <a:latin typeface="Times New Roman"/>
                <a:ea typeface="Times New Roman"/>
                <a:cs typeface="Times New Roman"/>
                <a:sym typeface="Times New Roman"/>
              </a:rPr>
              <a:t>!</a:t>
            </a:r>
            <a:endParaRPr sz="7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50"/>
                                        </p:tgtEl>
                                        <p:attrNameLst>
                                          <p:attrName>style.visibility</p:attrName>
                                        </p:attrNameLst>
                                      </p:cBhvr>
                                      <p:to>
                                        <p:strVal val="visible"/>
                                      </p:to>
                                    </p:set>
                                    <p:animEffect transition="in" filter="fade">
                                      <p:cBhvr>
                                        <p:cTn id="7" dur="2000"/>
                                        <p:tgtEl>
                                          <p:spTgt spid="550"/>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552"/>
                                        </p:tgtEl>
                                        <p:attrNameLst>
                                          <p:attrName>style.visibility</p:attrName>
                                        </p:attrNameLst>
                                      </p:cBhvr>
                                      <p:to>
                                        <p:strVal val="visible"/>
                                      </p:to>
                                    </p:set>
                                    <p:animEffect transition="in" filter="fade">
                                      <p:cBhvr>
                                        <p:cTn id="11" dur="1822"/>
                                        <p:tgtEl>
                                          <p:spTgt spid="5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67"/>
          <p:cNvSpPr txBox="1">
            <a:spLocks noGrp="1"/>
          </p:cNvSpPr>
          <p:nvPr>
            <p:ph type="title"/>
          </p:nvPr>
        </p:nvSpPr>
        <p:spPr>
          <a:xfrm>
            <a:off x="634482" y="315034"/>
            <a:ext cx="6158204" cy="1320800"/>
          </a:xfrm>
          <a:prstGeom prst="rect">
            <a:avLst/>
          </a:prstGeom>
          <a:noFill/>
          <a:ln>
            <a:noFill/>
          </a:ln>
        </p:spPr>
        <p:txBody>
          <a:bodyPr spcFirstLastPara="1" wrap="square" lIns="91425" tIns="45700" rIns="91425" bIns="45700" anchor="t" anchorCtr="0">
            <a:noAutofit/>
          </a:bodyPr>
          <a:lstStyle/>
          <a:p>
            <a:pPr lvl="0" algn="ctr"/>
            <a:r>
              <a:rPr lang="en-US" sz="4800" b="1" dirty="0" err="1">
                <a:solidFill>
                  <a:srgbClr val="F98832"/>
                </a:solidFill>
              </a:rPr>
              <a:t>Pregunta</a:t>
            </a:r>
            <a:r>
              <a:rPr lang="en-US" sz="4800" b="1" dirty="0">
                <a:solidFill>
                  <a:srgbClr val="F98832"/>
                </a:solidFill>
              </a:rPr>
              <a:t> Jeopardy Final </a:t>
            </a:r>
            <a:br>
              <a:rPr lang="en-US" sz="4800" b="1" dirty="0">
                <a:solidFill>
                  <a:srgbClr val="F98832"/>
                </a:solidFill>
              </a:rPr>
            </a:br>
            <a:endParaRPr sz="4800" b="1" dirty="0">
              <a:solidFill>
                <a:srgbClr val="F98832"/>
              </a:solidFill>
            </a:endParaRPr>
          </a:p>
        </p:txBody>
      </p:sp>
      <p:sp>
        <p:nvSpPr>
          <p:cNvPr id="560" name="Google Shape;560;p67"/>
          <p:cNvSpPr txBox="1"/>
          <p:nvPr/>
        </p:nvSpPr>
        <p:spPr>
          <a:xfrm>
            <a:off x="-619630" y="2096955"/>
            <a:ext cx="7772400" cy="3416279"/>
          </a:xfrm>
          <a:prstGeom prst="rect">
            <a:avLst/>
          </a:prstGeom>
          <a:noFill/>
          <a:ln>
            <a:noFill/>
          </a:ln>
        </p:spPr>
        <p:txBody>
          <a:bodyPr spcFirstLastPara="1" wrap="square" lIns="91425" tIns="45700" rIns="91425" bIns="45700" anchor="t" anchorCtr="0">
            <a:spAutoFit/>
          </a:bodyPr>
          <a:lstStyle/>
          <a:p>
            <a:pPr marL="914400" lvl="2" algn="ctr">
              <a:buClr>
                <a:schemeClr val="dk1"/>
              </a:buClr>
              <a:buSzPts val="4800"/>
            </a:pPr>
            <a:r>
              <a:rPr lang="es-ES" sz="4800" b="1" dirty="0">
                <a:solidFill>
                  <a:schemeClr val="dk1"/>
                </a:solidFill>
                <a:latin typeface="Times New Roman"/>
                <a:ea typeface="Times New Roman"/>
                <a:cs typeface="Times New Roman"/>
                <a:sym typeface="Times New Roman"/>
              </a:rPr>
              <a:t>¿Cuánto gastaría al año una persona en Indiana si fuma un paquete de cigarrillos al día?</a:t>
            </a:r>
          </a:p>
          <a:p>
            <a:pPr marL="914400" lvl="2" algn="ctr">
              <a:buClr>
                <a:schemeClr val="dk1"/>
              </a:buClr>
              <a:buSzPts val="4800"/>
            </a:pPr>
            <a:r>
              <a:rPr lang="es-ES" sz="2400" b="1" dirty="0">
                <a:solidFill>
                  <a:schemeClr val="dk1"/>
                </a:solidFill>
                <a:latin typeface="Times New Roman"/>
                <a:ea typeface="Times New Roman"/>
                <a:cs typeface="Times New Roman"/>
                <a:sym typeface="Times New Roman"/>
              </a:rPr>
              <a:t>(Basado en el precio promedio de una cajetilla)</a:t>
            </a:r>
            <a:endParaRPr sz="2400" b="1" i="0" u="none" strike="noStrike" cap="none" dirty="0">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58"/>
                                        </p:tgtEl>
                                        <p:attrNameLst>
                                          <p:attrName>style.visibility</p:attrName>
                                        </p:attrNameLst>
                                      </p:cBhvr>
                                      <p:to>
                                        <p:strVal val="visible"/>
                                      </p:to>
                                    </p:set>
                                    <p:anim calcmode="lin" valueType="num">
                                      <p:cBhvr additive="base">
                                        <p:cTn id="7" dur="500"/>
                                        <p:tgtEl>
                                          <p:spTgt spid="558"/>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60"/>
                                        </p:tgtEl>
                                        <p:attrNameLst>
                                          <p:attrName>style.visibility</p:attrName>
                                        </p:attrNameLst>
                                      </p:cBhvr>
                                      <p:to>
                                        <p:strVal val="visible"/>
                                      </p:to>
                                    </p:set>
                                    <p:anim calcmode="lin" valueType="num">
                                      <p:cBhvr additive="base">
                                        <p:cTn id="12" dur="500" fill="hold"/>
                                        <p:tgtEl>
                                          <p:spTgt spid="560"/>
                                        </p:tgtEl>
                                        <p:attrNameLst>
                                          <p:attrName>ppt_x</p:attrName>
                                        </p:attrNameLst>
                                      </p:cBhvr>
                                      <p:tavLst>
                                        <p:tav tm="0">
                                          <p:val>
                                            <p:strVal val="#ppt_x"/>
                                          </p:val>
                                        </p:tav>
                                        <p:tav tm="100000">
                                          <p:val>
                                            <p:strVal val="#ppt_x"/>
                                          </p:val>
                                        </p:tav>
                                      </p:tavLst>
                                    </p:anim>
                                    <p:anim calcmode="lin" valueType="num">
                                      <p:cBhvr additive="base">
                                        <p:cTn id="13" dur="500" fill="hold"/>
                                        <p:tgtEl>
                                          <p:spTgt spid="5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68"/>
          <p:cNvSpPr txBox="1">
            <a:spLocks noGrp="1"/>
          </p:cNvSpPr>
          <p:nvPr>
            <p:ph type="title"/>
          </p:nvPr>
        </p:nvSpPr>
        <p:spPr>
          <a:xfrm>
            <a:off x="-201088" y="472506"/>
            <a:ext cx="7972961" cy="1320800"/>
          </a:xfrm>
          <a:prstGeom prst="rect">
            <a:avLst/>
          </a:prstGeom>
          <a:noFill/>
          <a:ln>
            <a:noFill/>
          </a:ln>
        </p:spPr>
        <p:txBody>
          <a:bodyPr spcFirstLastPara="1" wrap="square" lIns="91425" tIns="45700" rIns="91425" bIns="45700" anchor="t" anchorCtr="0">
            <a:noAutofit/>
          </a:bodyPr>
          <a:lstStyle/>
          <a:p>
            <a:pPr lvl="0" algn="ctr"/>
            <a:r>
              <a:rPr lang="en-US" sz="4400" b="1" dirty="0">
                <a:solidFill>
                  <a:srgbClr val="F98832"/>
                </a:solidFill>
              </a:rPr>
              <a:t>Respuesta Jeopardy Final</a:t>
            </a:r>
            <a:endParaRPr sz="4400" b="1" dirty="0">
              <a:solidFill>
                <a:srgbClr val="F98832"/>
              </a:solidFill>
            </a:endParaRPr>
          </a:p>
        </p:txBody>
      </p:sp>
      <p:sp>
        <p:nvSpPr>
          <p:cNvPr id="568" name="Google Shape;568;p68"/>
          <p:cNvSpPr txBox="1"/>
          <p:nvPr/>
        </p:nvSpPr>
        <p:spPr>
          <a:xfrm>
            <a:off x="228598" y="1793306"/>
            <a:ext cx="7113588" cy="4247276"/>
          </a:xfrm>
          <a:prstGeom prst="rect">
            <a:avLst/>
          </a:prstGeom>
          <a:noFill/>
          <a:ln>
            <a:noFill/>
          </a:ln>
        </p:spPr>
        <p:txBody>
          <a:bodyPr spcFirstLastPara="1" wrap="square" lIns="91425" tIns="45700" rIns="91425" bIns="45700" anchor="t" anchorCtr="0">
            <a:spAutoFit/>
          </a:bodyPr>
          <a:lstStyle/>
          <a:p>
            <a:pPr lvl="0" algn="ctr">
              <a:buClr>
                <a:schemeClr val="dk1"/>
              </a:buClr>
              <a:buSzPts val="5400"/>
            </a:pPr>
            <a:r>
              <a:rPr lang="en-US" sz="5400" b="0" i="0" u="none" strike="noStrike" cap="none" dirty="0">
                <a:solidFill>
                  <a:schemeClr val="dk1"/>
                </a:solidFill>
                <a:latin typeface="Verdana"/>
                <a:ea typeface="Verdana"/>
                <a:cs typeface="Verdana"/>
                <a:sym typeface="Verdana"/>
              </a:rPr>
              <a:t> </a:t>
            </a:r>
            <a:r>
              <a:rPr lang="es-ES" sz="4800" b="1" dirty="0">
                <a:solidFill>
                  <a:schemeClr val="dk1"/>
                </a:solidFill>
                <a:latin typeface="Times New Roman"/>
                <a:ea typeface="Times New Roman"/>
                <a:cs typeface="Times New Roman"/>
                <a:sym typeface="Times New Roman"/>
              </a:rPr>
              <a:t>¡¡$4,015!! </a:t>
            </a:r>
          </a:p>
          <a:p>
            <a:pPr lvl="0" algn="ctr">
              <a:buClr>
                <a:schemeClr val="dk1"/>
              </a:buClr>
              <a:buSzPts val="5400"/>
            </a:pPr>
            <a:r>
              <a:rPr lang="es-ES" sz="3200" b="1" dirty="0">
                <a:solidFill>
                  <a:schemeClr val="dk1"/>
                </a:solidFill>
                <a:latin typeface="Times New Roman"/>
                <a:ea typeface="Times New Roman"/>
                <a:cs typeface="Times New Roman"/>
                <a:sym typeface="Times New Roman"/>
              </a:rPr>
              <a:t>(¡$4,026 si es año bisiesto!)</a:t>
            </a:r>
          </a:p>
          <a:p>
            <a:pPr lvl="0" algn="ctr">
              <a:buClr>
                <a:schemeClr val="dk1"/>
              </a:buClr>
              <a:buSzPts val="5400"/>
            </a:pPr>
            <a:endParaRPr lang="es-ES" sz="2800" b="1" dirty="0">
              <a:solidFill>
                <a:schemeClr val="dk1"/>
              </a:solidFill>
              <a:latin typeface="Times New Roman"/>
              <a:ea typeface="Times New Roman"/>
              <a:cs typeface="Times New Roman"/>
              <a:sym typeface="Times New Roman"/>
            </a:endParaRPr>
          </a:p>
          <a:p>
            <a:pPr lvl="0" algn="ctr">
              <a:buClr>
                <a:schemeClr val="dk1"/>
              </a:buClr>
              <a:buSzPts val="5400"/>
            </a:pPr>
            <a:r>
              <a:rPr lang="es-ES" sz="4800" b="1" dirty="0">
                <a:solidFill>
                  <a:schemeClr val="dk1"/>
                </a:solidFill>
                <a:latin typeface="Times New Roman"/>
                <a:ea typeface="Times New Roman"/>
                <a:cs typeface="Times New Roman"/>
                <a:sym typeface="Times New Roman"/>
              </a:rPr>
              <a:t>Aceptaré respuestas entre $3,965 y $4,076</a:t>
            </a:r>
            <a:r>
              <a:rPr lang="es-ES" sz="2000" b="1" dirty="0">
                <a:solidFill>
                  <a:schemeClr val="dk1"/>
                </a:solidFill>
                <a:latin typeface="Times New Roman"/>
                <a:ea typeface="Times New Roman"/>
                <a:cs typeface="Times New Roman"/>
                <a:sym typeface="Times New Roman"/>
              </a:rPr>
              <a:t> </a:t>
            </a:r>
          </a:p>
          <a:p>
            <a:pPr lvl="0" algn="ctr">
              <a:buClr>
                <a:schemeClr val="dk1"/>
              </a:buClr>
              <a:buSzPts val="5400"/>
            </a:pPr>
            <a:r>
              <a:rPr lang="es-ES" sz="2000" b="1" dirty="0">
                <a:solidFill>
                  <a:schemeClr val="dk1"/>
                </a:solidFill>
                <a:latin typeface="Times New Roman"/>
                <a:ea typeface="Times New Roman"/>
                <a:cs typeface="Times New Roman"/>
                <a:sym typeface="Times New Roman"/>
              </a:rPr>
              <a:t> </a:t>
            </a:r>
            <a:endParaRPr lang="es-ES" sz="4800" b="1" dirty="0">
              <a:solidFill>
                <a:schemeClr val="dk1"/>
              </a:solidFill>
              <a:latin typeface="Times New Roman"/>
              <a:ea typeface="Times New Roman"/>
              <a:cs typeface="Times New Roman"/>
              <a:sym typeface="Times New Roman"/>
            </a:endParaRPr>
          </a:p>
          <a:p>
            <a:pPr lvl="0" algn="ctr">
              <a:buClr>
                <a:schemeClr val="dk1"/>
              </a:buClr>
              <a:buSzPts val="5400"/>
            </a:pPr>
            <a:r>
              <a:rPr lang="es-ES" sz="2000" b="1" dirty="0">
                <a:solidFill>
                  <a:schemeClr val="dk1"/>
                </a:solidFill>
                <a:latin typeface="Times New Roman"/>
                <a:ea typeface="Times New Roman"/>
                <a:cs typeface="Times New Roman"/>
                <a:sym typeface="Times New Roman"/>
              </a:rPr>
              <a:t>(basado en $11 como precio promedio de un paquete de cigarrillos en Indiana x 365 días)</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66"/>
                                        </p:tgtEl>
                                        <p:attrNameLst>
                                          <p:attrName>style.visibility</p:attrName>
                                        </p:attrNameLst>
                                      </p:cBhvr>
                                      <p:to>
                                        <p:strVal val="visible"/>
                                      </p:to>
                                    </p:set>
                                    <p:animEffect transition="in" filter="fade">
                                      <p:cBhvr>
                                        <p:cTn id="7" dur="500"/>
                                        <p:tgtEl>
                                          <p:spTgt spid="56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68"/>
                                        </p:tgtEl>
                                        <p:attrNameLst>
                                          <p:attrName>style.visibility</p:attrName>
                                        </p:attrNameLst>
                                      </p:cBhvr>
                                      <p:to>
                                        <p:strVal val="visible"/>
                                      </p:to>
                                    </p:set>
                                    <p:animEffect transition="in" filter="fade">
                                      <p:cBhvr>
                                        <p:cTn id="11" dur="1822"/>
                                        <p:tgtEl>
                                          <p:spTgt spid="5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65">
          <a:extLst>
            <a:ext uri="{FF2B5EF4-FFF2-40B4-BE49-F238E27FC236}">
              <a16:creationId xmlns:a16="http://schemas.microsoft.com/office/drawing/2014/main" id="{88F0EEBA-54A1-64CD-126F-CD2F32998188}"/>
            </a:ext>
          </a:extLst>
        </p:cNvPr>
        <p:cNvGrpSpPr/>
        <p:nvPr/>
      </p:nvGrpSpPr>
      <p:grpSpPr>
        <a:xfrm>
          <a:off x="0" y="0"/>
          <a:ext cx="0" cy="0"/>
          <a:chOff x="0" y="0"/>
          <a:chExt cx="0" cy="0"/>
        </a:xfrm>
      </p:grpSpPr>
      <p:sp>
        <p:nvSpPr>
          <p:cNvPr id="566" name="Google Shape;566;p68">
            <a:extLst>
              <a:ext uri="{FF2B5EF4-FFF2-40B4-BE49-F238E27FC236}">
                <a16:creationId xmlns:a16="http://schemas.microsoft.com/office/drawing/2014/main" id="{3F1E32FC-C6F0-6BD8-225B-B5B105A817B3}"/>
              </a:ext>
            </a:extLst>
          </p:cNvPr>
          <p:cNvSpPr txBox="1">
            <a:spLocks noGrp="1"/>
          </p:cNvSpPr>
          <p:nvPr>
            <p:ph type="title"/>
          </p:nvPr>
        </p:nvSpPr>
        <p:spPr>
          <a:xfrm>
            <a:off x="76200" y="280988"/>
            <a:ext cx="7110413" cy="1320800"/>
          </a:xfrm>
          <a:prstGeom prst="rect">
            <a:avLst/>
          </a:prstGeom>
          <a:noFill/>
          <a:ln>
            <a:noFill/>
          </a:ln>
        </p:spPr>
        <p:txBody>
          <a:bodyPr spcFirstLastPara="1" wrap="square" lIns="91425" tIns="45700" rIns="91425" bIns="45700" anchor="t" anchorCtr="0">
            <a:normAutofit fontScale="90000"/>
          </a:bodyPr>
          <a:lstStyle/>
          <a:p>
            <a:pPr lvl="0" algn="ctr"/>
            <a:r>
              <a:rPr lang="en-US" sz="5400" b="1" dirty="0">
                <a:solidFill>
                  <a:srgbClr val="F98832"/>
                </a:solidFill>
              </a:rPr>
              <a:t>¡Gracias </a:t>
            </a:r>
            <a:r>
              <a:rPr lang="en-US" sz="5400" b="1" dirty="0" err="1">
                <a:solidFill>
                  <a:srgbClr val="F98832"/>
                </a:solidFill>
              </a:rPr>
              <a:t>por</a:t>
            </a:r>
            <a:r>
              <a:rPr lang="en-US" sz="5400" b="1" dirty="0">
                <a:solidFill>
                  <a:srgbClr val="F98832"/>
                </a:solidFill>
              </a:rPr>
              <a:t> </a:t>
            </a:r>
            <a:r>
              <a:rPr lang="en-US" sz="5400" b="1" dirty="0" err="1">
                <a:solidFill>
                  <a:srgbClr val="F98832"/>
                </a:solidFill>
              </a:rPr>
              <a:t>jugar</a:t>
            </a:r>
            <a:r>
              <a:rPr lang="en-US" sz="5400" b="1" dirty="0">
                <a:solidFill>
                  <a:srgbClr val="F98832"/>
                </a:solidFill>
              </a:rPr>
              <a:t> Jeopardy!</a:t>
            </a:r>
            <a:endParaRPr b="1" dirty="0">
              <a:solidFill>
                <a:srgbClr val="F98832"/>
              </a:solidFill>
            </a:endParaRPr>
          </a:p>
        </p:txBody>
      </p:sp>
      <p:sp>
        <p:nvSpPr>
          <p:cNvPr id="568" name="Google Shape;568;p68">
            <a:extLst>
              <a:ext uri="{FF2B5EF4-FFF2-40B4-BE49-F238E27FC236}">
                <a16:creationId xmlns:a16="http://schemas.microsoft.com/office/drawing/2014/main" id="{32117B10-5D7A-665A-2AF8-3B3101DBEB18}"/>
              </a:ext>
            </a:extLst>
          </p:cNvPr>
          <p:cNvSpPr txBox="1"/>
          <p:nvPr/>
        </p:nvSpPr>
        <p:spPr>
          <a:xfrm>
            <a:off x="228600" y="2280249"/>
            <a:ext cx="7113588" cy="3877944"/>
          </a:xfrm>
          <a:prstGeom prst="rect">
            <a:avLst/>
          </a:prstGeom>
          <a:noFill/>
          <a:ln>
            <a:noFill/>
          </a:ln>
        </p:spPr>
        <p:txBody>
          <a:bodyPr spcFirstLastPara="1" wrap="square" lIns="91425" tIns="45700" rIns="91425" bIns="45700" anchor="t" anchorCtr="0">
            <a:spAutoFit/>
          </a:bodyPr>
          <a:lstStyle/>
          <a:p>
            <a:pPr lvl="0" algn="ctr">
              <a:buSzPts val="5400"/>
            </a:pPr>
            <a:r>
              <a:rPr kumimoji="0" lang="en-US" sz="5400" b="0" i="0" u="none" strike="noStrike" kern="0" cap="none" spc="0" normalizeH="0" baseline="0" noProof="0" dirty="0">
                <a:ln>
                  <a:noFill/>
                </a:ln>
                <a:solidFill>
                  <a:srgbClr val="000000"/>
                </a:solidFill>
                <a:effectLst/>
                <a:uLnTx/>
                <a:uFillTx/>
                <a:latin typeface="Verdana"/>
                <a:ea typeface="Verdana"/>
                <a:cs typeface="Verdana"/>
                <a:sym typeface="Verdana"/>
              </a:rPr>
              <a:t> </a:t>
            </a:r>
            <a:r>
              <a:rPr lang="es-ES" sz="4800" b="1" dirty="0">
                <a:latin typeface="Times New Roman"/>
                <a:ea typeface="Times New Roman"/>
                <a:cs typeface="Times New Roman"/>
                <a:sym typeface="Times New Roman"/>
              </a:rPr>
              <a:t>Ayudar a que nuestras comunidades sean más saludables y libres de humo y vapeo es tarea de </a:t>
            </a:r>
            <a:r>
              <a:rPr lang="es-ES" sz="4800" b="1" u="sng" dirty="0">
                <a:solidFill>
                  <a:srgbClr val="F98832"/>
                </a:solidFill>
                <a:latin typeface="Times New Roman"/>
                <a:ea typeface="Times New Roman"/>
                <a:cs typeface="Times New Roman"/>
                <a:sym typeface="Times New Roman"/>
              </a:rPr>
              <a:t>TODOS.</a:t>
            </a:r>
            <a:endParaRPr kumimoji="0" sz="1400" b="0" i="0" u="sng" strike="noStrike" kern="0" cap="none" spc="0" normalizeH="0" baseline="0" noProof="0" dirty="0">
              <a:ln>
                <a:noFill/>
              </a:ln>
              <a:solidFill>
                <a:srgbClr val="F98832"/>
              </a:solidFill>
              <a:effectLst/>
              <a:uLnTx/>
              <a:uFillTx/>
              <a:sym typeface="Arial"/>
            </a:endParaRPr>
          </a:p>
        </p:txBody>
      </p:sp>
    </p:spTree>
    <p:extLst>
      <p:ext uri="{BB962C8B-B14F-4D97-AF65-F5344CB8AC3E}">
        <p14:creationId xmlns:p14="http://schemas.microsoft.com/office/powerpoint/2010/main" val="4165641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66"/>
                                        </p:tgtEl>
                                        <p:attrNameLst>
                                          <p:attrName>style.visibility</p:attrName>
                                        </p:attrNameLst>
                                      </p:cBhvr>
                                      <p:to>
                                        <p:strVal val="visible"/>
                                      </p:to>
                                    </p:set>
                                    <p:animEffect transition="in" filter="fade">
                                      <p:cBhvr>
                                        <p:cTn id="7" dur="500"/>
                                        <p:tgtEl>
                                          <p:spTgt spid="56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68"/>
                                        </p:tgtEl>
                                        <p:attrNameLst>
                                          <p:attrName>style.visibility</p:attrName>
                                        </p:attrNameLst>
                                      </p:cBhvr>
                                      <p:to>
                                        <p:strVal val="visible"/>
                                      </p:to>
                                    </p:set>
                                    <p:animEffect transition="in" filter="fade">
                                      <p:cBhvr>
                                        <p:cTn id="11" dur="1822"/>
                                        <p:tgtEl>
                                          <p:spTgt spid="5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38"/>
          <p:cNvSpPr txBox="1">
            <a:spLocks noGrp="1"/>
          </p:cNvSpPr>
          <p:nvPr>
            <p:ph type="title"/>
          </p:nvPr>
        </p:nvSpPr>
        <p:spPr>
          <a:xfrm>
            <a:off x="-457200" y="381000"/>
            <a:ext cx="8229600" cy="1258888"/>
          </a:xfrm>
          <a:prstGeom prst="rect">
            <a:avLst/>
          </a:prstGeom>
          <a:noFill/>
          <a:ln>
            <a:noFill/>
          </a:ln>
        </p:spPr>
        <p:txBody>
          <a:bodyPr spcFirstLastPara="1" wrap="square" lIns="91425" tIns="45700" rIns="91425" bIns="45700" anchor="t" anchorCtr="0">
            <a:noAutofit/>
          </a:bodyPr>
          <a:lstStyle/>
          <a:p>
            <a:pPr lvl="0" algn="ctr"/>
            <a:r>
              <a:rPr lang="en-US" sz="4000" b="1" dirty="0">
                <a:solidFill>
                  <a:srgbClr val="F98832"/>
                </a:solidFill>
              </a:rPr>
              <a:t>Respuesta </a:t>
            </a:r>
            <a:r>
              <a:rPr lang="en-US" sz="4000" b="1" dirty="0" err="1">
                <a:solidFill>
                  <a:srgbClr val="F98832"/>
                </a:solidFill>
              </a:rPr>
              <a:t>por</a:t>
            </a:r>
            <a:r>
              <a:rPr lang="en-US" sz="4000" b="1" dirty="0">
                <a:solidFill>
                  <a:srgbClr val="F98832"/>
                </a:solidFill>
              </a:rPr>
              <a:t> $100 </a:t>
            </a:r>
            <a:br>
              <a:rPr lang="en-US" sz="4000" b="1" dirty="0">
                <a:solidFill>
                  <a:srgbClr val="F98832"/>
                </a:solidFill>
              </a:rPr>
            </a:br>
            <a:r>
              <a:rPr lang="en-US" sz="4000" b="1" dirty="0">
                <a:solidFill>
                  <a:srgbClr val="F98832"/>
                </a:solidFill>
              </a:rPr>
              <a:t>Tabaco 1a1</a:t>
            </a:r>
            <a:endParaRPr sz="4000" dirty="0">
              <a:solidFill>
                <a:srgbClr val="F98832"/>
              </a:solidFill>
            </a:endParaRPr>
          </a:p>
        </p:txBody>
      </p:sp>
      <p:sp>
        <p:nvSpPr>
          <p:cNvPr id="319" name="Google Shape;319;p38">
            <a:hlinkClick r:id="rId3" action="ppaction://hlinksldjump"/>
          </p:cNvPr>
          <p:cNvSpPr/>
          <p:nvPr/>
        </p:nvSpPr>
        <p:spPr>
          <a:xfrm>
            <a:off x="609600" y="5791200"/>
            <a:ext cx="609600" cy="661988"/>
          </a:xfrm>
          <a:custGeom>
            <a:avLst/>
            <a:gdLst/>
            <a:ahLst/>
            <a:cxnLst/>
            <a:rect l="l" t="t" r="r" b="b"/>
            <a:pathLst>
              <a:path w="120000" h="120000" extrusionOk="0">
                <a:moveTo>
                  <a:pt x="0" y="0"/>
                </a:moveTo>
                <a:lnTo>
                  <a:pt x="120000" y="0"/>
                </a:lnTo>
                <a:lnTo>
                  <a:pt x="120000" y="120000"/>
                </a:lnTo>
                <a:lnTo>
                  <a:pt x="0" y="120000"/>
                </a:lnTo>
                <a:close/>
                <a:moveTo>
                  <a:pt x="60000" y="18561"/>
                </a:moveTo>
                <a:lnTo>
                  <a:pt x="15000" y="60000"/>
                </a:lnTo>
                <a:lnTo>
                  <a:pt x="26250" y="60000"/>
                </a:lnTo>
                <a:lnTo>
                  <a:pt x="26250" y="101439"/>
                </a:lnTo>
                <a:lnTo>
                  <a:pt x="93750" y="101439"/>
                </a:lnTo>
                <a:lnTo>
                  <a:pt x="93750" y="60000"/>
                </a:lnTo>
                <a:lnTo>
                  <a:pt x="105000" y="60000"/>
                </a:lnTo>
                <a:lnTo>
                  <a:pt x="88125" y="44460"/>
                </a:lnTo>
                <a:lnTo>
                  <a:pt x="88125" y="23741"/>
                </a:lnTo>
                <a:lnTo>
                  <a:pt x="76875" y="23741"/>
                </a:lnTo>
                <a:lnTo>
                  <a:pt x="76875" y="34101"/>
                </a:lnTo>
                <a:close/>
              </a:path>
              <a:path w="120000" h="120000" fill="darkenLess" extrusionOk="0">
                <a:moveTo>
                  <a:pt x="88125" y="44460"/>
                </a:moveTo>
                <a:lnTo>
                  <a:pt x="88125" y="23741"/>
                </a:lnTo>
                <a:lnTo>
                  <a:pt x="76875" y="23741"/>
                </a:lnTo>
                <a:lnTo>
                  <a:pt x="76875" y="34101"/>
                </a:lnTo>
                <a:close/>
                <a:moveTo>
                  <a:pt x="26250" y="60000"/>
                </a:moveTo>
                <a:lnTo>
                  <a:pt x="26250" y="101439"/>
                </a:lnTo>
                <a:lnTo>
                  <a:pt x="54375" y="101439"/>
                </a:lnTo>
                <a:lnTo>
                  <a:pt x="54375" y="80719"/>
                </a:lnTo>
                <a:lnTo>
                  <a:pt x="65625" y="80719"/>
                </a:lnTo>
                <a:lnTo>
                  <a:pt x="65625" y="101439"/>
                </a:lnTo>
                <a:lnTo>
                  <a:pt x="93750" y="101439"/>
                </a:lnTo>
                <a:lnTo>
                  <a:pt x="93750" y="60000"/>
                </a:lnTo>
                <a:close/>
              </a:path>
              <a:path w="120000" h="120000" fill="darken" extrusionOk="0">
                <a:moveTo>
                  <a:pt x="60000" y="18561"/>
                </a:moveTo>
                <a:lnTo>
                  <a:pt x="15000" y="60000"/>
                </a:lnTo>
                <a:lnTo>
                  <a:pt x="105000" y="60000"/>
                </a:lnTo>
                <a:close/>
                <a:moveTo>
                  <a:pt x="54375" y="80719"/>
                </a:moveTo>
                <a:lnTo>
                  <a:pt x="65625" y="80719"/>
                </a:lnTo>
                <a:lnTo>
                  <a:pt x="65625" y="101439"/>
                </a:lnTo>
                <a:lnTo>
                  <a:pt x="54375" y="101439"/>
                </a:lnTo>
                <a:close/>
              </a:path>
              <a:path w="120000" h="120000" fill="none" extrusionOk="0">
                <a:moveTo>
                  <a:pt x="60000" y="18561"/>
                </a:moveTo>
                <a:lnTo>
                  <a:pt x="76875" y="34101"/>
                </a:lnTo>
                <a:lnTo>
                  <a:pt x="76875" y="23741"/>
                </a:lnTo>
                <a:lnTo>
                  <a:pt x="88125" y="23741"/>
                </a:lnTo>
                <a:lnTo>
                  <a:pt x="88125" y="44460"/>
                </a:lnTo>
                <a:lnTo>
                  <a:pt x="105000" y="60000"/>
                </a:lnTo>
                <a:lnTo>
                  <a:pt x="93750" y="60000"/>
                </a:lnTo>
                <a:lnTo>
                  <a:pt x="93750" y="101439"/>
                </a:lnTo>
                <a:lnTo>
                  <a:pt x="26250" y="101439"/>
                </a:lnTo>
                <a:lnTo>
                  <a:pt x="26250" y="60000"/>
                </a:lnTo>
                <a:lnTo>
                  <a:pt x="15000" y="60000"/>
                </a:lnTo>
                <a:close/>
                <a:moveTo>
                  <a:pt x="76875" y="34101"/>
                </a:moveTo>
                <a:lnTo>
                  <a:pt x="88125" y="44460"/>
                </a:lnTo>
                <a:moveTo>
                  <a:pt x="93750" y="60000"/>
                </a:moveTo>
                <a:lnTo>
                  <a:pt x="26250" y="60000"/>
                </a:lnTo>
                <a:moveTo>
                  <a:pt x="54375" y="101439"/>
                </a:moveTo>
                <a:lnTo>
                  <a:pt x="54375" y="80719"/>
                </a:lnTo>
                <a:lnTo>
                  <a:pt x="65625" y="80719"/>
                </a:lnTo>
                <a:lnTo>
                  <a:pt x="65625" y="101439"/>
                </a:lnTo>
              </a:path>
              <a:path w="120000" h="120000" fill="none" extrusionOk="0">
                <a:moveTo>
                  <a:pt x="0" y="0"/>
                </a:moveTo>
                <a:lnTo>
                  <a:pt x="120000" y="0"/>
                </a:lnTo>
                <a:lnTo>
                  <a:pt x="120000" y="120000"/>
                </a:lnTo>
                <a:lnTo>
                  <a:pt x="0" y="120000"/>
                </a:lnTo>
                <a:close/>
              </a:path>
            </a:pathLst>
          </a:custGeom>
          <a:solidFill>
            <a:schemeClr val="hlink"/>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404040"/>
              </a:buClr>
              <a:buSzPts val="1800"/>
              <a:buFont typeface="Noto Sans Symbols"/>
              <a:buNone/>
            </a:pPr>
            <a:endParaRPr sz="1800" b="0" i="0" u="none" strike="noStrike" cap="none">
              <a:solidFill>
                <a:schemeClr val="dk1"/>
              </a:solidFill>
              <a:latin typeface="Verdana"/>
              <a:ea typeface="Verdana"/>
              <a:cs typeface="Verdana"/>
              <a:sym typeface="Verdana"/>
            </a:endParaRPr>
          </a:p>
        </p:txBody>
      </p:sp>
      <p:sp>
        <p:nvSpPr>
          <p:cNvPr id="320" name="Google Shape;320;p38"/>
          <p:cNvSpPr txBox="1"/>
          <p:nvPr/>
        </p:nvSpPr>
        <p:spPr>
          <a:xfrm>
            <a:off x="625475" y="2133600"/>
            <a:ext cx="62484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5400"/>
              <a:buFont typeface="Noto Sans Symbols"/>
              <a:buNone/>
            </a:pPr>
            <a:endParaRPr/>
          </a:p>
        </p:txBody>
      </p:sp>
      <p:sp>
        <p:nvSpPr>
          <p:cNvPr id="321" name="Google Shape;321;p38"/>
          <p:cNvSpPr txBox="1"/>
          <p:nvPr/>
        </p:nvSpPr>
        <p:spPr>
          <a:xfrm>
            <a:off x="-302250" y="2605713"/>
            <a:ext cx="7919700" cy="1646574"/>
          </a:xfrm>
          <a:prstGeom prst="rect">
            <a:avLst/>
          </a:prstGeom>
          <a:noFill/>
          <a:ln>
            <a:noFill/>
          </a:ln>
        </p:spPr>
        <p:txBody>
          <a:bodyPr spcFirstLastPara="1" wrap="square" lIns="91425" tIns="91425" rIns="91425" bIns="91425" anchor="t" anchorCtr="0">
            <a:spAutoFit/>
          </a:bodyPr>
          <a:lstStyle/>
          <a:p>
            <a:pPr marL="914400" lvl="2" indent="0" algn="ctr" rtl="0">
              <a:spcBef>
                <a:spcPts val="0"/>
              </a:spcBef>
              <a:spcAft>
                <a:spcPts val="0"/>
              </a:spcAft>
              <a:buNone/>
            </a:pPr>
            <a:r>
              <a:rPr lang="en-US" sz="9500" b="1">
                <a:solidFill>
                  <a:schemeClr val="dk1"/>
                </a:solidFill>
                <a:latin typeface="Times New Roman"/>
                <a:ea typeface="Times New Roman"/>
                <a:cs typeface="Times New Roman"/>
                <a:sym typeface="Times New Roman"/>
              </a:rPr>
              <a:t>¡Verdadero!</a:t>
            </a:r>
            <a:endParaRPr sz="95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8"/>
                                        </p:tgtEl>
                                        <p:attrNameLst>
                                          <p:attrName>style.visibility</p:attrName>
                                        </p:attrNameLst>
                                      </p:cBhvr>
                                      <p:to>
                                        <p:strVal val="visible"/>
                                      </p:to>
                                    </p:set>
                                    <p:animEffect transition="in" filter="fade">
                                      <p:cBhvr>
                                        <p:cTn id="7" dur="500"/>
                                        <p:tgtEl>
                                          <p:spTgt spid="31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20"/>
                                        </p:tgtEl>
                                        <p:attrNameLst>
                                          <p:attrName>style.visibility</p:attrName>
                                        </p:attrNameLst>
                                      </p:cBhvr>
                                      <p:to>
                                        <p:strVal val="visible"/>
                                      </p:to>
                                    </p:set>
                                    <p:animEffect transition="in" filter="fade">
                                      <p:cBhvr>
                                        <p:cTn id="11" dur="1822"/>
                                        <p:tgtEl>
                                          <p:spTgt spid="3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39"/>
          <p:cNvSpPr txBox="1">
            <a:spLocks noGrp="1"/>
          </p:cNvSpPr>
          <p:nvPr>
            <p:ph type="title"/>
          </p:nvPr>
        </p:nvSpPr>
        <p:spPr>
          <a:xfrm>
            <a:off x="609600" y="254000"/>
            <a:ext cx="6348413" cy="1320800"/>
          </a:xfrm>
          <a:prstGeom prst="rect">
            <a:avLst/>
          </a:prstGeom>
          <a:noFill/>
          <a:ln>
            <a:noFill/>
          </a:ln>
        </p:spPr>
        <p:txBody>
          <a:bodyPr spcFirstLastPara="1" wrap="square" lIns="91425" tIns="45700" rIns="91425" bIns="45700" anchor="t" anchorCtr="0">
            <a:noAutofit/>
          </a:bodyPr>
          <a:lstStyle/>
          <a:p>
            <a:pPr lvl="0" algn="ctr"/>
            <a:r>
              <a:rPr lang="en-US" sz="4000" b="1" dirty="0" err="1">
                <a:solidFill>
                  <a:srgbClr val="F98832"/>
                </a:solidFill>
              </a:rPr>
              <a:t>Pregunta</a:t>
            </a:r>
            <a:r>
              <a:rPr lang="en-US" sz="4000" b="1" dirty="0">
                <a:solidFill>
                  <a:srgbClr val="F98832"/>
                </a:solidFill>
              </a:rPr>
              <a:t> </a:t>
            </a:r>
            <a:r>
              <a:rPr lang="en-US" sz="4000" b="1" dirty="0" err="1">
                <a:solidFill>
                  <a:srgbClr val="F98832"/>
                </a:solidFill>
              </a:rPr>
              <a:t>por</a:t>
            </a:r>
            <a:r>
              <a:rPr lang="en-US" sz="4000" b="1" dirty="0">
                <a:solidFill>
                  <a:srgbClr val="F98832"/>
                </a:solidFill>
              </a:rPr>
              <a:t> $200 </a:t>
            </a:r>
            <a:br>
              <a:rPr lang="en-US" sz="4000" b="1" dirty="0">
                <a:solidFill>
                  <a:srgbClr val="F98832"/>
                </a:solidFill>
              </a:rPr>
            </a:br>
            <a:r>
              <a:rPr lang="en-US" sz="4000" b="1" dirty="0">
                <a:solidFill>
                  <a:srgbClr val="F98832"/>
                </a:solidFill>
              </a:rPr>
              <a:t>Tabaco 1a1</a:t>
            </a:r>
            <a:endParaRPr sz="4000" dirty="0">
              <a:solidFill>
                <a:srgbClr val="F98832"/>
              </a:solidFill>
            </a:endParaRPr>
          </a:p>
        </p:txBody>
      </p:sp>
      <p:sp>
        <p:nvSpPr>
          <p:cNvPr id="328" name="Google Shape;328;p39"/>
          <p:cNvSpPr txBox="1"/>
          <p:nvPr/>
        </p:nvSpPr>
        <p:spPr>
          <a:xfrm>
            <a:off x="-128587" y="1904326"/>
            <a:ext cx="7086600" cy="4801274"/>
          </a:xfrm>
          <a:prstGeom prst="rect">
            <a:avLst/>
          </a:prstGeom>
          <a:noFill/>
          <a:ln>
            <a:noFill/>
          </a:ln>
        </p:spPr>
        <p:txBody>
          <a:bodyPr spcFirstLastPara="1" wrap="square" lIns="91425" tIns="45700" rIns="91425" bIns="45700" anchor="t" anchorCtr="0">
            <a:spAutoFit/>
          </a:bodyPr>
          <a:lstStyle/>
          <a:p>
            <a:pPr marL="914400" lvl="2" algn="ctr"/>
            <a:r>
              <a:rPr lang="es-ES" sz="3400" b="1">
                <a:solidFill>
                  <a:schemeClr val="dk1"/>
                </a:solidFill>
                <a:latin typeface="Times New Roman"/>
                <a:ea typeface="Times New Roman"/>
                <a:cs typeface="Times New Roman"/>
                <a:sym typeface="Times New Roman"/>
              </a:rPr>
              <a:t>¿La mayoría de las personas comienzan a usar tabaco antes de qué edad?</a:t>
            </a:r>
            <a:endParaRPr sz="3400"/>
          </a:p>
          <a:p>
            <a:pPr marL="1428750" marR="0" lvl="2" indent="-514350" algn="l" rtl="0">
              <a:lnSpc>
                <a:spcPct val="150000"/>
              </a:lnSpc>
              <a:spcBef>
                <a:spcPts val="0"/>
              </a:spcBef>
              <a:spcAft>
                <a:spcPts val="0"/>
              </a:spcAft>
              <a:buClr>
                <a:schemeClr val="dk1"/>
              </a:buClr>
              <a:buSzPts val="3600"/>
              <a:buFont typeface="Times New Roman"/>
              <a:buAutoNum type="alphaUcParenR"/>
            </a:pPr>
            <a:r>
              <a:rPr lang="en-US" sz="3400" b="1" i="0" u="none" strike="noStrike" cap="none">
                <a:solidFill>
                  <a:schemeClr val="dk1"/>
                </a:solidFill>
                <a:latin typeface="Times New Roman"/>
                <a:ea typeface="Times New Roman"/>
                <a:cs typeface="Times New Roman"/>
                <a:sym typeface="Times New Roman"/>
              </a:rPr>
              <a:t>21 </a:t>
            </a:r>
            <a:r>
              <a:rPr lang="en-US" sz="3400" b="1" i="0" u="none" strike="noStrike" cap="none" err="1">
                <a:solidFill>
                  <a:schemeClr val="dk1"/>
                </a:solidFill>
                <a:latin typeface="Times New Roman"/>
                <a:ea typeface="Times New Roman"/>
                <a:cs typeface="Times New Roman"/>
                <a:sym typeface="Times New Roman"/>
              </a:rPr>
              <a:t>años</a:t>
            </a:r>
            <a:endParaRPr sz="3400"/>
          </a:p>
          <a:p>
            <a:pPr marL="1428750" lvl="2" indent="-514350">
              <a:lnSpc>
                <a:spcPct val="150000"/>
              </a:lnSpc>
              <a:buClr>
                <a:schemeClr val="dk1"/>
              </a:buClr>
              <a:buSzPts val="3600"/>
              <a:buFont typeface="Times New Roman"/>
              <a:buAutoNum type="alphaUcParenR"/>
            </a:pPr>
            <a:r>
              <a:rPr lang="en-US" sz="3400" b="1" i="0" u="none" strike="noStrike" cap="none">
                <a:solidFill>
                  <a:schemeClr val="dk1"/>
                </a:solidFill>
                <a:latin typeface="Times New Roman"/>
                <a:ea typeface="Times New Roman"/>
                <a:cs typeface="Times New Roman"/>
                <a:sym typeface="Times New Roman"/>
              </a:rPr>
              <a:t>25 </a:t>
            </a:r>
            <a:r>
              <a:rPr lang="en-US" sz="3400" b="1" err="1">
                <a:solidFill>
                  <a:schemeClr val="dk1"/>
                </a:solidFill>
                <a:latin typeface="Times New Roman"/>
                <a:ea typeface="Times New Roman"/>
                <a:cs typeface="Times New Roman"/>
                <a:sym typeface="Times New Roman"/>
              </a:rPr>
              <a:t>años</a:t>
            </a:r>
            <a:endParaRPr lang="en-US" sz="3400">
              <a:ea typeface="Times New Roman"/>
            </a:endParaRPr>
          </a:p>
          <a:p>
            <a:pPr marL="1428750" lvl="2" indent="-514350">
              <a:lnSpc>
                <a:spcPct val="150000"/>
              </a:lnSpc>
              <a:buClr>
                <a:schemeClr val="dk1"/>
              </a:buClr>
              <a:buSzPts val="3600"/>
              <a:buFont typeface="Times New Roman"/>
              <a:buAutoNum type="alphaUcParenR"/>
            </a:pPr>
            <a:r>
              <a:rPr lang="en-US" sz="3400" b="1" i="0" u="none" strike="noStrike" cap="none">
                <a:solidFill>
                  <a:schemeClr val="dk1"/>
                </a:solidFill>
                <a:latin typeface="Times New Roman"/>
                <a:ea typeface="Times New Roman"/>
                <a:cs typeface="Times New Roman"/>
                <a:sym typeface="Times New Roman"/>
              </a:rPr>
              <a:t>30 </a:t>
            </a:r>
            <a:r>
              <a:rPr lang="en-US" sz="3400" b="1" err="1">
                <a:solidFill>
                  <a:schemeClr val="dk1"/>
                </a:solidFill>
                <a:latin typeface="Times New Roman"/>
                <a:ea typeface="Times New Roman"/>
                <a:cs typeface="Times New Roman"/>
                <a:sym typeface="Times New Roman"/>
              </a:rPr>
              <a:t>años</a:t>
            </a:r>
            <a:endParaRPr lang="en-US" sz="3400">
              <a:ea typeface="Times New Roman"/>
            </a:endParaRPr>
          </a:p>
          <a:p>
            <a:pPr marL="1428750" lvl="2" indent="-514350">
              <a:lnSpc>
                <a:spcPct val="150000"/>
              </a:lnSpc>
              <a:buClr>
                <a:schemeClr val="dk1"/>
              </a:buClr>
              <a:buSzPts val="3600"/>
              <a:buFont typeface="Times New Roman"/>
              <a:buAutoNum type="alphaUcParenR"/>
            </a:pPr>
            <a:r>
              <a:rPr lang="en-US" sz="3400" b="1">
                <a:solidFill>
                  <a:schemeClr val="dk1"/>
                </a:solidFill>
                <a:latin typeface="Times New Roman"/>
                <a:ea typeface="Times New Roman"/>
                <a:cs typeface="Times New Roman"/>
                <a:sym typeface="Times New Roman"/>
              </a:rPr>
              <a:t>40 </a:t>
            </a:r>
            <a:r>
              <a:rPr lang="en-US" sz="3400" b="1" err="1">
                <a:solidFill>
                  <a:schemeClr val="dk1"/>
                </a:solidFill>
                <a:latin typeface="Times New Roman"/>
                <a:ea typeface="Times New Roman"/>
                <a:cs typeface="Times New Roman"/>
                <a:sym typeface="Times New Roman"/>
              </a:rPr>
              <a:t>años</a:t>
            </a:r>
            <a:endParaRPr sz="3400" b="1" i="0" u="none" strike="noStrike" cap="none">
              <a:solidFill>
                <a:schemeClr val="dk1"/>
              </a:solidFill>
              <a:latin typeface="Times New Roman"/>
              <a:ea typeface="Times New Roman"/>
              <a:cs typeface="Times New Roman"/>
              <a:sym typeface="Times New Roman"/>
            </a:endParaRPr>
          </a:p>
        </p:txBody>
      </p:sp>
      <p:pic>
        <p:nvPicPr>
          <p:cNvPr id="329" name="Google Shape;329;p39"/>
          <p:cNvPicPr preferRelativeResize="0"/>
          <p:nvPr/>
        </p:nvPicPr>
        <p:blipFill rotWithShape="1">
          <a:blip r:embed="rId3">
            <a:alphaModFix/>
          </a:blip>
          <a:srcRect/>
          <a:stretch/>
        </p:blipFill>
        <p:spPr>
          <a:xfrm>
            <a:off x="8839200" y="6553200"/>
            <a:ext cx="304800" cy="304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27"/>
                                        </p:tgtEl>
                                        <p:attrNameLst>
                                          <p:attrName>style.visibility</p:attrName>
                                        </p:attrNameLst>
                                      </p:cBhvr>
                                      <p:to>
                                        <p:strVal val="visible"/>
                                      </p:to>
                                    </p:set>
                                    <p:anim calcmode="lin" valueType="num">
                                      <p:cBhvr additive="base">
                                        <p:cTn id="7" dur="500"/>
                                        <p:tgtEl>
                                          <p:spTgt spid="327"/>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28"/>
                                        </p:tgtEl>
                                        <p:attrNameLst>
                                          <p:attrName>style.visibility</p:attrName>
                                        </p:attrNameLst>
                                      </p:cBhvr>
                                      <p:to>
                                        <p:strVal val="visible"/>
                                      </p:to>
                                    </p:set>
                                    <p:anim calcmode="lin" valueType="num">
                                      <p:cBhvr additive="base">
                                        <p:cTn id="11" dur="500"/>
                                        <p:tgtEl>
                                          <p:spTgt spid="328"/>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29"/>
                                        </p:tgtEl>
                                        <p:attrNameLst>
                                          <p:attrName>style.visibility</p:attrName>
                                        </p:attrNameLst>
                                      </p:cBhvr>
                                      <p:to>
                                        <p:strVal val="visible"/>
                                      </p:to>
                                    </p:set>
                                    <p:animEffect transition="in" filter="fade">
                                      <p:cBhvr>
                                        <p:cTn id="15" dur="5000"/>
                                        <p:tgtEl>
                                          <p:spTgt spid="3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40"/>
          <p:cNvSpPr txBox="1">
            <a:spLocks noGrp="1"/>
          </p:cNvSpPr>
          <p:nvPr>
            <p:ph type="title"/>
          </p:nvPr>
        </p:nvSpPr>
        <p:spPr>
          <a:xfrm>
            <a:off x="-152400" y="381000"/>
            <a:ext cx="8229600" cy="1258888"/>
          </a:xfrm>
          <a:prstGeom prst="rect">
            <a:avLst/>
          </a:prstGeom>
          <a:noFill/>
          <a:ln>
            <a:noFill/>
          </a:ln>
        </p:spPr>
        <p:txBody>
          <a:bodyPr spcFirstLastPara="1" wrap="square" lIns="91425" tIns="45700" rIns="91425" bIns="45700" anchor="t" anchorCtr="0">
            <a:noAutofit/>
          </a:bodyPr>
          <a:lstStyle/>
          <a:p>
            <a:pPr lvl="0" algn="ctr"/>
            <a:r>
              <a:rPr lang="en-US" sz="4000" b="1" dirty="0">
                <a:solidFill>
                  <a:srgbClr val="F98832"/>
                </a:solidFill>
              </a:rPr>
              <a:t>Respuesta </a:t>
            </a:r>
            <a:r>
              <a:rPr lang="en-US" sz="4000" b="1" dirty="0" err="1">
                <a:solidFill>
                  <a:srgbClr val="F98832"/>
                </a:solidFill>
              </a:rPr>
              <a:t>por</a:t>
            </a:r>
            <a:r>
              <a:rPr lang="en-US" sz="4000" b="1" dirty="0">
                <a:solidFill>
                  <a:srgbClr val="F98832"/>
                </a:solidFill>
              </a:rPr>
              <a:t> $200 </a:t>
            </a:r>
            <a:br>
              <a:rPr lang="en-US" sz="4000" b="1" dirty="0">
                <a:solidFill>
                  <a:srgbClr val="F98832"/>
                </a:solidFill>
              </a:rPr>
            </a:br>
            <a:r>
              <a:rPr lang="en-US" sz="4000" b="1" dirty="0">
                <a:solidFill>
                  <a:srgbClr val="F98832"/>
                </a:solidFill>
              </a:rPr>
              <a:t>Tabaco 1a1</a:t>
            </a:r>
            <a:endParaRPr sz="4000" dirty="0">
              <a:solidFill>
                <a:srgbClr val="F98832"/>
              </a:solidFill>
            </a:endParaRPr>
          </a:p>
        </p:txBody>
      </p:sp>
      <p:sp>
        <p:nvSpPr>
          <p:cNvPr id="336" name="Google Shape;336;p40">
            <a:hlinkClick r:id="rId3" action="ppaction://hlinksldjump"/>
          </p:cNvPr>
          <p:cNvSpPr/>
          <p:nvPr/>
        </p:nvSpPr>
        <p:spPr>
          <a:xfrm>
            <a:off x="609600" y="5791200"/>
            <a:ext cx="609600" cy="661988"/>
          </a:xfrm>
          <a:custGeom>
            <a:avLst/>
            <a:gdLst/>
            <a:ahLst/>
            <a:cxnLst/>
            <a:rect l="l" t="t" r="r" b="b"/>
            <a:pathLst>
              <a:path w="120000" h="120000" extrusionOk="0">
                <a:moveTo>
                  <a:pt x="0" y="0"/>
                </a:moveTo>
                <a:lnTo>
                  <a:pt x="120000" y="0"/>
                </a:lnTo>
                <a:lnTo>
                  <a:pt x="120000" y="120000"/>
                </a:lnTo>
                <a:lnTo>
                  <a:pt x="0" y="120000"/>
                </a:lnTo>
                <a:close/>
                <a:moveTo>
                  <a:pt x="60000" y="18561"/>
                </a:moveTo>
                <a:lnTo>
                  <a:pt x="15000" y="60000"/>
                </a:lnTo>
                <a:lnTo>
                  <a:pt x="26250" y="60000"/>
                </a:lnTo>
                <a:lnTo>
                  <a:pt x="26250" y="101439"/>
                </a:lnTo>
                <a:lnTo>
                  <a:pt x="93750" y="101439"/>
                </a:lnTo>
                <a:lnTo>
                  <a:pt x="93750" y="60000"/>
                </a:lnTo>
                <a:lnTo>
                  <a:pt x="105000" y="60000"/>
                </a:lnTo>
                <a:lnTo>
                  <a:pt x="88125" y="44460"/>
                </a:lnTo>
                <a:lnTo>
                  <a:pt x="88125" y="23741"/>
                </a:lnTo>
                <a:lnTo>
                  <a:pt x="76875" y="23741"/>
                </a:lnTo>
                <a:lnTo>
                  <a:pt x="76875" y="34101"/>
                </a:lnTo>
                <a:close/>
              </a:path>
              <a:path w="120000" h="120000" fill="darkenLess" extrusionOk="0">
                <a:moveTo>
                  <a:pt x="88125" y="44460"/>
                </a:moveTo>
                <a:lnTo>
                  <a:pt x="88125" y="23741"/>
                </a:lnTo>
                <a:lnTo>
                  <a:pt x="76875" y="23741"/>
                </a:lnTo>
                <a:lnTo>
                  <a:pt x="76875" y="34101"/>
                </a:lnTo>
                <a:close/>
                <a:moveTo>
                  <a:pt x="26250" y="60000"/>
                </a:moveTo>
                <a:lnTo>
                  <a:pt x="26250" y="101439"/>
                </a:lnTo>
                <a:lnTo>
                  <a:pt x="54375" y="101439"/>
                </a:lnTo>
                <a:lnTo>
                  <a:pt x="54375" y="80719"/>
                </a:lnTo>
                <a:lnTo>
                  <a:pt x="65625" y="80719"/>
                </a:lnTo>
                <a:lnTo>
                  <a:pt x="65625" y="101439"/>
                </a:lnTo>
                <a:lnTo>
                  <a:pt x="93750" y="101439"/>
                </a:lnTo>
                <a:lnTo>
                  <a:pt x="93750" y="60000"/>
                </a:lnTo>
                <a:close/>
              </a:path>
              <a:path w="120000" h="120000" fill="darken" extrusionOk="0">
                <a:moveTo>
                  <a:pt x="60000" y="18561"/>
                </a:moveTo>
                <a:lnTo>
                  <a:pt x="15000" y="60000"/>
                </a:lnTo>
                <a:lnTo>
                  <a:pt x="105000" y="60000"/>
                </a:lnTo>
                <a:close/>
                <a:moveTo>
                  <a:pt x="54375" y="80719"/>
                </a:moveTo>
                <a:lnTo>
                  <a:pt x="65625" y="80719"/>
                </a:lnTo>
                <a:lnTo>
                  <a:pt x="65625" y="101439"/>
                </a:lnTo>
                <a:lnTo>
                  <a:pt x="54375" y="101439"/>
                </a:lnTo>
                <a:close/>
              </a:path>
              <a:path w="120000" h="120000" fill="none" extrusionOk="0">
                <a:moveTo>
                  <a:pt x="60000" y="18561"/>
                </a:moveTo>
                <a:lnTo>
                  <a:pt x="76875" y="34101"/>
                </a:lnTo>
                <a:lnTo>
                  <a:pt x="76875" y="23741"/>
                </a:lnTo>
                <a:lnTo>
                  <a:pt x="88125" y="23741"/>
                </a:lnTo>
                <a:lnTo>
                  <a:pt x="88125" y="44460"/>
                </a:lnTo>
                <a:lnTo>
                  <a:pt x="105000" y="60000"/>
                </a:lnTo>
                <a:lnTo>
                  <a:pt x="93750" y="60000"/>
                </a:lnTo>
                <a:lnTo>
                  <a:pt x="93750" y="101439"/>
                </a:lnTo>
                <a:lnTo>
                  <a:pt x="26250" y="101439"/>
                </a:lnTo>
                <a:lnTo>
                  <a:pt x="26250" y="60000"/>
                </a:lnTo>
                <a:lnTo>
                  <a:pt x="15000" y="60000"/>
                </a:lnTo>
                <a:close/>
                <a:moveTo>
                  <a:pt x="76875" y="34101"/>
                </a:moveTo>
                <a:lnTo>
                  <a:pt x="88125" y="44460"/>
                </a:lnTo>
                <a:moveTo>
                  <a:pt x="93750" y="60000"/>
                </a:moveTo>
                <a:lnTo>
                  <a:pt x="26250" y="60000"/>
                </a:lnTo>
                <a:moveTo>
                  <a:pt x="54375" y="101439"/>
                </a:moveTo>
                <a:lnTo>
                  <a:pt x="54375" y="80719"/>
                </a:lnTo>
                <a:lnTo>
                  <a:pt x="65625" y="80719"/>
                </a:lnTo>
                <a:lnTo>
                  <a:pt x="65625" y="101439"/>
                </a:lnTo>
              </a:path>
              <a:path w="120000" h="120000" fill="none" extrusionOk="0">
                <a:moveTo>
                  <a:pt x="0" y="0"/>
                </a:moveTo>
                <a:lnTo>
                  <a:pt x="120000" y="0"/>
                </a:lnTo>
                <a:lnTo>
                  <a:pt x="120000" y="120000"/>
                </a:lnTo>
                <a:lnTo>
                  <a:pt x="0" y="120000"/>
                </a:lnTo>
                <a:close/>
              </a:path>
            </a:pathLst>
          </a:custGeom>
          <a:solidFill>
            <a:schemeClr val="hlink"/>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404040"/>
              </a:buClr>
              <a:buSzPts val="1800"/>
              <a:buFont typeface="Noto Sans Symbols"/>
              <a:buNone/>
            </a:pPr>
            <a:endParaRPr sz="1800" b="0" i="0" u="none" strike="noStrike" cap="none">
              <a:solidFill>
                <a:schemeClr val="dk1"/>
              </a:solidFill>
              <a:latin typeface="Verdana"/>
              <a:ea typeface="Verdana"/>
              <a:cs typeface="Verdana"/>
              <a:sym typeface="Verdana"/>
            </a:endParaRPr>
          </a:p>
        </p:txBody>
      </p:sp>
      <p:sp>
        <p:nvSpPr>
          <p:cNvPr id="337" name="Google Shape;337;p40"/>
          <p:cNvSpPr txBox="1"/>
          <p:nvPr/>
        </p:nvSpPr>
        <p:spPr>
          <a:xfrm>
            <a:off x="-152400" y="2451100"/>
            <a:ext cx="8305800" cy="157003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4000"/>
              <a:buFont typeface="Noto Sans Symbols"/>
              <a:buNone/>
            </a:pPr>
            <a:r>
              <a:rPr lang="en-US" sz="4000" b="0" i="0" u="none" strike="noStrike" cap="none">
                <a:solidFill>
                  <a:schemeClr val="dk1"/>
                </a:solidFill>
                <a:latin typeface="Verdana"/>
                <a:ea typeface="Verdana"/>
                <a:cs typeface="Verdana"/>
                <a:sym typeface="Verdana"/>
              </a:rPr>
              <a:t> </a:t>
            </a:r>
            <a:r>
              <a:rPr lang="en-US" sz="9600" b="1" i="0" u="none" strike="noStrike" cap="none">
                <a:solidFill>
                  <a:schemeClr val="dk1"/>
                </a:solidFill>
                <a:latin typeface="Times New Roman"/>
                <a:ea typeface="Times New Roman"/>
                <a:cs typeface="Times New Roman"/>
                <a:sym typeface="Times New Roman"/>
              </a:rPr>
              <a:t>A) 21 </a:t>
            </a:r>
            <a:r>
              <a:rPr lang="en-US" sz="9600" b="1" i="0" u="none" strike="noStrike" cap="none" err="1">
                <a:solidFill>
                  <a:schemeClr val="dk1"/>
                </a:solidFill>
                <a:latin typeface="Times New Roman"/>
                <a:ea typeface="Times New Roman"/>
                <a:cs typeface="Times New Roman"/>
                <a:sym typeface="Times New Roman"/>
              </a:rPr>
              <a:t>años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5"/>
                                        </p:tgtEl>
                                        <p:attrNameLst>
                                          <p:attrName>style.visibility</p:attrName>
                                        </p:attrNameLst>
                                      </p:cBhvr>
                                      <p:to>
                                        <p:strVal val="visible"/>
                                      </p:to>
                                    </p:set>
                                    <p:animEffect transition="in" filter="fade">
                                      <p:cBhvr>
                                        <p:cTn id="7" dur="500"/>
                                        <p:tgtEl>
                                          <p:spTgt spid="33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37"/>
                                        </p:tgtEl>
                                        <p:attrNameLst>
                                          <p:attrName>style.visibility</p:attrName>
                                        </p:attrNameLst>
                                      </p:cBhvr>
                                      <p:to>
                                        <p:strVal val="visible"/>
                                      </p:to>
                                    </p:set>
                                    <p:animEffect transition="in" filter="fade">
                                      <p:cBhvr>
                                        <p:cTn id="11" dur="1822"/>
                                        <p:tgtEl>
                                          <p:spTgt spid="3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pic>
        <p:nvPicPr>
          <p:cNvPr id="343" name="Google Shape;343;p41"/>
          <p:cNvPicPr preferRelativeResize="0"/>
          <p:nvPr/>
        </p:nvPicPr>
        <p:blipFill rotWithShape="1">
          <a:blip r:embed="rId3">
            <a:alphaModFix/>
          </a:blip>
          <a:srcRect/>
          <a:stretch/>
        </p:blipFill>
        <p:spPr>
          <a:xfrm>
            <a:off x="8839200" y="6553200"/>
            <a:ext cx="304800" cy="304800"/>
          </a:xfrm>
          <a:prstGeom prst="rect">
            <a:avLst/>
          </a:prstGeom>
          <a:noFill/>
          <a:ln>
            <a:noFill/>
          </a:ln>
        </p:spPr>
      </p:pic>
      <p:sp>
        <p:nvSpPr>
          <p:cNvPr id="344" name="Google Shape;344;p41"/>
          <p:cNvSpPr txBox="1">
            <a:spLocks noGrp="1"/>
          </p:cNvSpPr>
          <p:nvPr>
            <p:ph type="title"/>
          </p:nvPr>
        </p:nvSpPr>
        <p:spPr>
          <a:xfrm>
            <a:off x="609600" y="208191"/>
            <a:ext cx="6347714" cy="1320800"/>
          </a:xfrm>
          <a:prstGeom prst="rect">
            <a:avLst/>
          </a:prstGeom>
          <a:noFill/>
          <a:ln>
            <a:noFill/>
          </a:ln>
        </p:spPr>
        <p:txBody>
          <a:bodyPr spcFirstLastPara="1" wrap="square" lIns="91425" tIns="45700" rIns="91425" bIns="45700" anchor="t" anchorCtr="0">
            <a:noAutofit/>
          </a:bodyPr>
          <a:lstStyle/>
          <a:p>
            <a:pPr lvl="0" algn="ctr"/>
            <a:r>
              <a:rPr lang="en-US" sz="4000" b="1" dirty="0" err="1">
                <a:solidFill>
                  <a:srgbClr val="F98832"/>
                </a:solidFill>
              </a:rPr>
              <a:t>Pregunta</a:t>
            </a:r>
            <a:r>
              <a:rPr lang="en-US" sz="4000" b="1" dirty="0">
                <a:solidFill>
                  <a:srgbClr val="F98832"/>
                </a:solidFill>
              </a:rPr>
              <a:t> </a:t>
            </a:r>
            <a:r>
              <a:rPr lang="en-US" sz="4000" b="1" dirty="0" err="1">
                <a:solidFill>
                  <a:srgbClr val="F98832"/>
                </a:solidFill>
              </a:rPr>
              <a:t>por</a:t>
            </a:r>
            <a:r>
              <a:rPr lang="en-US" sz="4000" b="1" dirty="0">
                <a:solidFill>
                  <a:srgbClr val="F98832"/>
                </a:solidFill>
              </a:rPr>
              <a:t> $300 </a:t>
            </a:r>
            <a:br>
              <a:rPr lang="en-US" sz="4000" b="1" dirty="0">
                <a:solidFill>
                  <a:srgbClr val="F98832"/>
                </a:solidFill>
              </a:rPr>
            </a:br>
            <a:r>
              <a:rPr lang="en-US" sz="4000" b="1" dirty="0">
                <a:solidFill>
                  <a:srgbClr val="F98832"/>
                </a:solidFill>
              </a:rPr>
              <a:t>Tabaco 1a1</a:t>
            </a:r>
            <a:endParaRPr sz="4000" dirty="0">
              <a:solidFill>
                <a:srgbClr val="F98832"/>
              </a:solidFill>
            </a:endParaRPr>
          </a:p>
        </p:txBody>
      </p:sp>
      <p:sp>
        <p:nvSpPr>
          <p:cNvPr id="345" name="Google Shape;345;p41"/>
          <p:cNvSpPr txBox="1"/>
          <p:nvPr/>
        </p:nvSpPr>
        <p:spPr>
          <a:xfrm>
            <a:off x="405307" y="1765300"/>
            <a:ext cx="6756300" cy="4478109"/>
          </a:xfrm>
          <a:prstGeom prst="rect">
            <a:avLst/>
          </a:prstGeom>
          <a:noFill/>
          <a:ln>
            <a:noFill/>
          </a:ln>
        </p:spPr>
        <p:txBody>
          <a:bodyPr spcFirstLastPara="1" wrap="square" lIns="91425" tIns="45700" rIns="91425" bIns="45700" anchor="t" anchorCtr="0">
            <a:spAutoFit/>
          </a:bodyPr>
          <a:lstStyle/>
          <a:p>
            <a:pPr lvl="0" algn="ctr">
              <a:buClr>
                <a:schemeClr val="dk1"/>
              </a:buClr>
            </a:pPr>
            <a:r>
              <a:rPr lang="es-ES" sz="3000" b="1" dirty="0">
                <a:solidFill>
                  <a:schemeClr val="dk1"/>
                </a:solidFill>
                <a:latin typeface="Times New Roman"/>
                <a:ea typeface="Times New Roman"/>
                <a:cs typeface="Times New Roman"/>
                <a:sym typeface="Times New Roman"/>
              </a:rPr>
              <a:t>¿Los bebés y los niños pequeños ingieren qué cantidad de productos químicos del humo de tercera mano en comparación con los adultos?</a:t>
            </a:r>
          </a:p>
          <a:p>
            <a:pPr lvl="0" algn="ctr">
              <a:buClr>
                <a:schemeClr val="dk1"/>
              </a:buClr>
            </a:pPr>
            <a:endParaRPr sz="3000" dirty="0">
              <a:solidFill>
                <a:schemeClr val="dk1"/>
              </a:solidFill>
            </a:endParaRPr>
          </a:p>
          <a:p>
            <a:pPr marL="514350" lvl="0" indent="-514350">
              <a:lnSpc>
                <a:spcPct val="150000"/>
              </a:lnSpc>
              <a:buClr>
                <a:schemeClr val="dk1"/>
              </a:buClr>
              <a:buSzPts val="3200"/>
              <a:buFont typeface="Times New Roman"/>
              <a:buAutoNum type="alphaUcParenR"/>
            </a:pPr>
            <a:r>
              <a:rPr lang="es-ES" sz="3000" b="1" dirty="0">
                <a:solidFill>
                  <a:schemeClr val="dk1"/>
                </a:solidFill>
                <a:latin typeface="Times New Roman"/>
                <a:ea typeface="Times New Roman"/>
                <a:cs typeface="Times New Roman"/>
                <a:sym typeface="Times New Roman"/>
              </a:rPr>
              <a:t>La misma cantidad que los adultos.</a:t>
            </a:r>
          </a:p>
          <a:p>
            <a:pPr marL="514350" lvl="0" indent="-514350">
              <a:lnSpc>
                <a:spcPct val="150000"/>
              </a:lnSpc>
              <a:buClr>
                <a:schemeClr val="dk1"/>
              </a:buClr>
              <a:buSzPts val="3200"/>
              <a:buFont typeface="Times New Roman"/>
              <a:buAutoNum type="alphaUcParenR"/>
            </a:pPr>
            <a:r>
              <a:rPr lang="es-ES" sz="3000" b="1" dirty="0">
                <a:solidFill>
                  <a:schemeClr val="dk1"/>
                </a:solidFill>
                <a:latin typeface="Times New Roman"/>
                <a:ea typeface="Times New Roman"/>
                <a:cs typeface="Times New Roman"/>
                <a:sym typeface="Times New Roman"/>
              </a:rPr>
              <a:t>Cuatro veces más que los adultos.</a:t>
            </a:r>
          </a:p>
          <a:p>
            <a:pPr marL="514350" lvl="0" indent="-514350">
              <a:lnSpc>
                <a:spcPct val="150000"/>
              </a:lnSpc>
              <a:buClr>
                <a:schemeClr val="dk1"/>
              </a:buClr>
              <a:buSzPts val="3200"/>
              <a:buFont typeface="Times New Roman"/>
              <a:buAutoNum type="alphaUcParenR"/>
            </a:pPr>
            <a:r>
              <a:rPr lang="es-ES" sz="3000" b="1" dirty="0">
                <a:solidFill>
                  <a:schemeClr val="dk1"/>
                </a:solidFill>
                <a:latin typeface="Times New Roman"/>
                <a:ea typeface="Times New Roman"/>
                <a:cs typeface="Times New Roman"/>
                <a:sym typeface="Times New Roman"/>
              </a:rPr>
              <a:t>Cuatro veces menos que los adultos.</a:t>
            </a:r>
            <a:endParaRPr sz="3000" dirty="0">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44"/>
                                        </p:tgtEl>
                                        <p:attrNameLst>
                                          <p:attrName>style.visibility</p:attrName>
                                        </p:attrNameLst>
                                      </p:cBhvr>
                                      <p:to>
                                        <p:strVal val="visible"/>
                                      </p:to>
                                    </p:set>
                                    <p:anim calcmode="lin" valueType="num">
                                      <p:cBhvr additive="base">
                                        <p:cTn id="7" dur="1000"/>
                                        <p:tgtEl>
                                          <p:spTgt spid="344"/>
                                        </p:tgtEl>
                                        <p:attrNameLst>
                                          <p:attrName>ppt_x</p:attrName>
                                        </p:attrNameLst>
                                      </p:cBhvr>
                                      <p:tavLst>
                                        <p:tav tm="0">
                                          <p:val>
                                            <p:strVal val="#ppt_x-1"/>
                                          </p:val>
                                        </p:tav>
                                        <p:tav tm="100000">
                                          <p:val>
                                            <p:strVal val="#ppt_x"/>
                                          </p:val>
                                        </p:tav>
                                      </p:tavLst>
                                    </p:anim>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345"/>
                                        </p:tgtEl>
                                        <p:attrNameLst>
                                          <p:attrName>style.visibility</p:attrName>
                                        </p:attrNameLst>
                                      </p:cBhvr>
                                      <p:to>
                                        <p:strVal val="visible"/>
                                      </p:to>
                                    </p:set>
                                    <p:anim calcmode="lin" valueType="num">
                                      <p:cBhvr additive="base">
                                        <p:cTn id="11" dur="500"/>
                                        <p:tgtEl>
                                          <p:spTgt spid="345"/>
                                        </p:tgtEl>
                                        <p:attrNameLst>
                                          <p:attrName>ppt_x</p:attrName>
                                        </p:attrNameLst>
                                      </p:cBhvr>
                                      <p:tavLst>
                                        <p:tav tm="0">
                                          <p:val>
                                            <p:strVal val="#ppt_x-1"/>
                                          </p:val>
                                        </p:tav>
                                        <p:tav tm="100000">
                                          <p:val>
                                            <p:strVal val="#ppt_x"/>
                                          </p:val>
                                        </p:tav>
                                      </p:tavLst>
                                    </p:anim>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343"/>
                                        </p:tgtEl>
                                        <p:attrNameLst>
                                          <p:attrName>style.visibility</p:attrName>
                                        </p:attrNameLst>
                                      </p:cBhvr>
                                      <p:to>
                                        <p:strVal val="visible"/>
                                      </p:to>
                                    </p:set>
                                    <p:animEffect transition="in" filter="fade">
                                      <p:cBhvr>
                                        <p:cTn id="15" dur="5000"/>
                                        <p:tgtEl>
                                          <p:spTgt spid="3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42"/>
          <p:cNvSpPr txBox="1">
            <a:spLocks noGrp="1"/>
          </p:cNvSpPr>
          <p:nvPr>
            <p:ph type="title"/>
          </p:nvPr>
        </p:nvSpPr>
        <p:spPr>
          <a:xfrm>
            <a:off x="-381000" y="533400"/>
            <a:ext cx="8229600" cy="1258888"/>
          </a:xfrm>
          <a:prstGeom prst="rect">
            <a:avLst/>
          </a:prstGeom>
          <a:noFill/>
          <a:ln>
            <a:noFill/>
          </a:ln>
        </p:spPr>
        <p:txBody>
          <a:bodyPr spcFirstLastPara="1" wrap="square" lIns="91425" tIns="45700" rIns="91425" bIns="45700" anchor="t" anchorCtr="0">
            <a:noAutofit/>
          </a:bodyPr>
          <a:lstStyle/>
          <a:p>
            <a:pPr lvl="0" algn="ctr"/>
            <a:r>
              <a:rPr lang="en-US" sz="4000" b="1" dirty="0">
                <a:solidFill>
                  <a:srgbClr val="F98832"/>
                </a:solidFill>
              </a:rPr>
              <a:t>Respuesta </a:t>
            </a:r>
            <a:r>
              <a:rPr lang="en-US" sz="4000" b="1" dirty="0" err="1">
                <a:solidFill>
                  <a:srgbClr val="F98832"/>
                </a:solidFill>
              </a:rPr>
              <a:t>por</a:t>
            </a:r>
            <a:r>
              <a:rPr lang="en-US" sz="4000" b="1" dirty="0">
                <a:solidFill>
                  <a:srgbClr val="F98832"/>
                </a:solidFill>
              </a:rPr>
              <a:t> $300 </a:t>
            </a:r>
            <a:br>
              <a:rPr lang="en-US" sz="4000" b="1" dirty="0">
                <a:solidFill>
                  <a:srgbClr val="F98832"/>
                </a:solidFill>
              </a:rPr>
            </a:br>
            <a:r>
              <a:rPr lang="en-US" sz="4000" b="1" dirty="0">
                <a:solidFill>
                  <a:srgbClr val="F98832"/>
                </a:solidFill>
              </a:rPr>
              <a:t>Tabaco 1a1</a:t>
            </a:r>
            <a:endParaRPr sz="4000" dirty="0">
              <a:solidFill>
                <a:srgbClr val="F98832"/>
              </a:solidFill>
            </a:endParaRPr>
          </a:p>
        </p:txBody>
      </p:sp>
      <p:sp>
        <p:nvSpPr>
          <p:cNvPr id="352" name="Google Shape;352;p42">
            <a:hlinkClick r:id="rId3" action="ppaction://hlinksldjump"/>
          </p:cNvPr>
          <p:cNvSpPr/>
          <p:nvPr/>
        </p:nvSpPr>
        <p:spPr>
          <a:xfrm>
            <a:off x="609600" y="5791200"/>
            <a:ext cx="609600" cy="661988"/>
          </a:xfrm>
          <a:custGeom>
            <a:avLst/>
            <a:gdLst/>
            <a:ahLst/>
            <a:cxnLst/>
            <a:rect l="l" t="t" r="r" b="b"/>
            <a:pathLst>
              <a:path w="120000" h="120000" extrusionOk="0">
                <a:moveTo>
                  <a:pt x="0" y="0"/>
                </a:moveTo>
                <a:lnTo>
                  <a:pt x="120000" y="0"/>
                </a:lnTo>
                <a:lnTo>
                  <a:pt x="120000" y="120000"/>
                </a:lnTo>
                <a:lnTo>
                  <a:pt x="0" y="120000"/>
                </a:lnTo>
                <a:close/>
                <a:moveTo>
                  <a:pt x="60000" y="18561"/>
                </a:moveTo>
                <a:lnTo>
                  <a:pt x="15000" y="60000"/>
                </a:lnTo>
                <a:lnTo>
                  <a:pt x="26250" y="60000"/>
                </a:lnTo>
                <a:lnTo>
                  <a:pt x="26250" y="101439"/>
                </a:lnTo>
                <a:lnTo>
                  <a:pt x="93750" y="101439"/>
                </a:lnTo>
                <a:lnTo>
                  <a:pt x="93750" y="60000"/>
                </a:lnTo>
                <a:lnTo>
                  <a:pt x="105000" y="60000"/>
                </a:lnTo>
                <a:lnTo>
                  <a:pt x="88125" y="44460"/>
                </a:lnTo>
                <a:lnTo>
                  <a:pt x="88125" y="23741"/>
                </a:lnTo>
                <a:lnTo>
                  <a:pt x="76875" y="23741"/>
                </a:lnTo>
                <a:lnTo>
                  <a:pt x="76875" y="34101"/>
                </a:lnTo>
                <a:close/>
              </a:path>
              <a:path w="120000" h="120000" fill="darkenLess" extrusionOk="0">
                <a:moveTo>
                  <a:pt x="88125" y="44460"/>
                </a:moveTo>
                <a:lnTo>
                  <a:pt x="88125" y="23741"/>
                </a:lnTo>
                <a:lnTo>
                  <a:pt x="76875" y="23741"/>
                </a:lnTo>
                <a:lnTo>
                  <a:pt x="76875" y="34101"/>
                </a:lnTo>
                <a:close/>
                <a:moveTo>
                  <a:pt x="26250" y="60000"/>
                </a:moveTo>
                <a:lnTo>
                  <a:pt x="26250" y="101439"/>
                </a:lnTo>
                <a:lnTo>
                  <a:pt x="54375" y="101439"/>
                </a:lnTo>
                <a:lnTo>
                  <a:pt x="54375" y="80719"/>
                </a:lnTo>
                <a:lnTo>
                  <a:pt x="65625" y="80719"/>
                </a:lnTo>
                <a:lnTo>
                  <a:pt x="65625" y="101439"/>
                </a:lnTo>
                <a:lnTo>
                  <a:pt x="93750" y="101439"/>
                </a:lnTo>
                <a:lnTo>
                  <a:pt x="93750" y="60000"/>
                </a:lnTo>
                <a:close/>
              </a:path>
              <a:path w="120000" h="120000" fill="darken" extrusionOk="0">
                <a:moveTo>
                  <a:pt x="60000" y="18561"/>
                </a:moveTo>
                <a:lnTo>
                  <a:pt x="15000" y="60000"/>
                </a:lnTo>
                <a:lnTo>
                  <a:pt x="105000" y="60000"/>
                </a:lnTo>
                <a:close/>
                <a:moveTo>
                  <a:pt x="54375" y="80719"/>
                </a:moveTo>
                <a:lnTo>
                  <a:pt x="65625" y="80719"/>
                </a:lnTo>
                <a:lnTo>
                  <a:pt x="65625" y="101439"/>
                </a:lnTo>
                <a:lnTo>
                  <a:pt x="54375" y="101439"/>
                </a:lnTo>
                <a:close/>
              </a:path>
              <a:path w="120000" h="120000" fill="none" extrusionOk="0">
                <a:moveTo>
                  <a:pt x="60000" y="18561"/>
                </a:moveTo>
                <a:lnTo>
                  <a:pt x="76875" y="34101"/>
                </a:lnTo>
                <a:lnTo>
                  <a:pt x="76875" y="23741"/>
                </a:lnTo>
                <a:lnTo>
                  <a:pt x="88125" y="23741"/>
                </a:lnTo>
                <a:lnTo>
                  <a:pt x="88125" y="44460"/>
                </a:lnTo>
                <a:lnTo>
                  <a:pt x="105000" y="60000"/>
                </a:lnTo>
                <a:lnTo>
                  <a:pt x="93750" y="60000"/>
                </a:lnTo>
                <a:lnTo>
                  <a:pt x="93750" y="101439"/>
                </a:lnTo>
                <a:lnTo>
                  <a:pt x="26250" y="101439"/>
                </a:lnTo>
                <a:lnTo>
                  <a:pt x="26250" y="60000"/>
                </a:lnTo>
                <a:lnTo>
                  <a:pt x="15000" y="60000"/>
                </a:lnTo>
                <a:close/>
                <a:moveTo>
                  <a:pt x="76875" y="34101"/>
                </a:moveTo>
                <a:lnTo>
                  <a:pt x="88125" y="44460"/>
                </a:lnTo>
                <a:moveTo>
                  <a:pt x="93750" y="60000"/>
                </a:moveTo>
                <a:lnTo>
                  <a:pt x="26250" y="60000"/>
                </a:lnTo>
                <a:moveTo>
                  <a:pt x="54375" y="101439"/>
                </a:moveTo>
                <a:lnTo>
                  <a:pt x="54375" y="80719"/>
                </a:lnTo>
                <a:lnTo>
                  <a:pt x="65625" y="80719"/>
                </a:lnTo>
                <a:lnTo>
                  <a:pt x="65625" y="101439"/>
                </a:lnTo>
              </a:path>
              <a:path w="120000" h="120000" fill="none" extrusionOk="0">
                <a:moveTo>
                  <a:pt x="0" y="0"/>
                </a:moveTo>
                <a:lnTo>
                  <a:pt x="120000" y="0"/>
                </a:lnTo>
                <a:lnTo>
                  <a:pt x="120000" y="120000"/>
                </a:lnTo>
                <a:lnTo>
                  <a:pt x="0" y="120000"/>
                </a:lnTo>
                <a:close/>
              </a:path>
            </a:pathLst>
          </a:custGeom>
          <a:solidFill>
            <a:schemeClr val="hlink"/>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404040"/>
              </a:buClr>
              <a:buSzPts val="1800"/>
              <a:buFont typeface="Noto Sans Symbols"/>
              <a:buNone/>
            </a:pPr>
            <a:endParaRPr sz="1800" b="0" i="0" u="none" strike="noStrike" cap="none">
              <a:solidFill>
                <a:schemeClr val="dk1"/>
              </a:solidFill>
              <a:latin typeface="Verdana"/>
              <a:ea typeface="Verdana"/>
              <a:cs typeface="Verdana"/>
              <a:sym typeface="Verdana"/>
            </a:endParaRPr>
          </a:p>
        </p:txBody>
      </p:sp>
      <p:sp>
        <p:nvSpPr>
          <p:cNvPr id="353" name="Google Shape;353;p42"/>
          <p:cNvSpPr txBox="1"/>
          <p:nvPr/>
        </p:nvSpPr>
        <p:spPr>
          <a:xfrm>
            <a:off x="219268" y="2005589"/>
            <a:ext cx="7413171" cy="3785611"/>
          </a:xfrm>
          <a:prstGeom prst="rect">
            <a:avLst/>
          </a:prstGeom>
          <a:noFill/>
          <a:ln>
            <a:noFill/>
          </a:ln>
        </p:spPr>
        <p:txBody>
          <a:bodyPr spcFirstLastPara="1" wrap="square" lIns="91425" tIns="45700" rIns="91425" bIns="45700" anchor="t" anchorCtr="0">
            <a:spAutoFit/>
          </a:bodyPr>
          <a:lstStyle/>
          <a:p>
            <a:pPr lvl="0" algn="ctr">
              <a:buClr>
                <a:schemeClr val="dk1"/>
              </a:buClr>
              <a:buSzPts val="2800"/>
            </a:pPr>
            <a:r>
              <a:rPr lang="en-US" sz="8000" b="1" dirty="0">
                <a:solidFill>
                  <a:schemeClr val="dk1"/>
                </a:solidFill>
                <a:latin typeface="Times New Roman"/>
                <a:ea typeface="Times New Roman"/>
                <a:cs typeface="Times New Roman"/>
                <a:sym typeface="Times New Roman"/>
              </a:rPr>
              <a:t>B) ¡</a:t>
            </a:r>
            <a:r>
              <a:rPr lang="es-ES" sz="8000" b="1" dirty="0">
                <a:solidFill>
                  <a:schemeClr val="dk1"/>
                </a:solidFill>
                <a:latin typeface="Times New Roman"/>
                <a:ea typeface="Times New Roman"/>
                <a:cs typeface="Times New Roman"/>
                <a:sym typeface="Times New Roman"/>
              </a:rPr>
              <a:t>Cuatro veces más que los adultos</a:t>
            </a:r>
            <a:r>
              <a:rPr lang="en-US" sz="8000" b="1" dirty="0">
                <a:solidFill>
                  <a:schemeClr val="dk1"/>
                </a:solidFill>
                <a:latin typeface="Times New Roman"/>
                <a:ea typeface="Times New Roman"/>
                <a:cs typeface="Times New Roman"/>
                <a:sym typeface="Times New Roman"/>
              </a:rPr>
              <a:t>!</a:t>
            </a:r>
            <a:endParaRPr sz="8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51"/>
                                        </p:tgtEl>
                                        <p:attrNameLst>
                                          <p:attrName>style.visibility</p:attrName>
                                        </p:attrNameLst>
                                      </p:cBhvr>
                                      <p:to>
                                        <p:strVal val="visible"/>
                                      </p:to>
                                    </p:set>
                                    <p:animEffect transition="in" filter="fade">
                                      <p:cBhvr>
                                        <p:cTn id="7" dur="2000"/>
                                        <p:tgtEl>
                                          <p:spTgt spid="351"/>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53"/>
                                        </p:tgtEl>
                                        <p:attrNameLst>
                                          <p:attrName>style.visibility</p:attrName>
                                        </p:attrNameLst>
                                      </p:cBhvr>
                                      <p:to>
                                        <p:strVal val="visible"/>
                                      </p:to>
                                    </p:set>
                                    <p:animEffect transition="in" filter="fade">
                                      <p:cBhvr>
                                        <p:cTn id="11" dur="1822"/>
                                        <p:tgtEl>
                                          <p:spTgt spid="3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43"/>
          <p:cNvSpPr txBox="1">
            <a:spLocks noGrp="1"/>
          </p:cNvSpPr>
          <p:nvPr>
            <p:ph type="title"/>
          </p:nvPr>
        </p:nvSpPr>
        <p:spPr>
          <a:xfrm>
            <a:off x="571500" y="313275"/>
            <a:ext cx="5981700" cy="1320800"/>
          </a:xfrm>
          <a:prstGeom prst="rect">
            <a:avLst/>
          </a:prstGeom>
          <a:noFill/>
          <a:ln>
            <a:noFill/>
          </a:ln>
        </p:spPr>
        <p:txBody>
          <a:bodyPr spcFirstLastPara="1" wrap="square" lIns="91425" tIns="45700" rIns="91425" bIns="45700" anchor="t" anchorCtr="0">
            <a:noAutofit/>
          </a:bodyPr>
          <a:lstStyle/>
          <a:p>
            <a:pPr lvl="0" algn="ctr"/>
            <a:r>
              <a:rPr lang="es-ES" sz="4000" b="1" dirty="0">
                <a:solidFill>
                  <a:srgbClr val="F98832"/>
                </a:solidFill>
              </a:rPr>
              <a:t>Pregunta por </a:t>
            </a:r>
            <a:r>
              <a:rPr lang="en-US" sz="4000" b="1" dirty="0">
                <a:solidFill>
                  <a:srgbClr val="F98832"/>
                </a:solidFill>
              </a:rPr>
              <a:t>$100</a:t>
            </a:r>
            <a:r>
              <a:rPr lang="es-ES" sz="4000" b="1" dirty="0">
                <a:solidFill>
                  <a:srgbClr val="F98832"/>
                </a:solidFill>
              </a:rPr>
              <a:t> </a:t>
            </a:r>
            <a:br>
              <a:rPr lang="es-ES" sz="4000" b="1" dirty="0">
                <a:solidFill>
                  <a:srgbClr val="F98832"/>
                </a:solidFill>
              </a:rPr>
            </a:br>
            <a:r>
              <a:rPr lang="es-ES" sz="4000" b="1" dirty="0">
                <a:solidFill>
                  <a:srgbClr val="F98832"/>
                </a:solidFill>
              </a:rPr>
              <a:t>Tácticas de la industria</a:t>
            </a:r>
            <a:endParaRPr sz="4000" dirty="0">
              <a:solidFill>
                <a:srgbClr val="F98832"/>
              </a:solidFill>
            </a:endParaRPr>
          </a:p>
        </p:txBody>
      </p:sp>
      <p:sp>
        <p:nvSpPr>
          <p:cNvPr id="361" name="Google Shape;361;p43"/>
          <p:cNvSpPr txBox="1"/>
          <p:nvPr/>
        </p:nvSpPr>
        <p:spPr>
          <a:xfrm>
            <a:off x="1889125" y="3317875"/>
            <a:ext cx="184150" cy="457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404040"/>
              </a:buClr>
              <a:buSzPts val="2400"/>
              <a:buFont typeface="Noto Sans Symbols"/>
              <a:buNone/>
            </a:pPr>
            <a:endParaRPr sz="2400" b="0" i="0" u="none" strike="noStrike" cap="none">
              <a:solidFill>
                <a:schemeClr val="dk1"/>
              </a:solidFill>
              <a:latin typeface="Times New Roman"/>
              <a:ea typeface="Times New Roman"/>
              <a:cs typeface="Times New Roman"/>
              <a:sym typeface="Times New Roman"/>
            </a:endParaRPr>
          </a:p>
        </p:txBody>
      </p:sp>
      <p:sp>
        <p:nvSpPr>
          <p:cNvPr id="362" name="Google Shape;362;p43"/>
          <p:cNvSpPr txBox="1"/>
          <p:nvPr/>
        </p:nvSpPr>
        <p:spPr>
          <a:xfrm>
            <a:off x="-534521" y="2036157"/>
            <a:ext cx="8193741" cy="3477835"/>
          </a:xfrm>
          <a:prstGeom prst="rect">
            <a:avLst/>
          </a:prstGeom>
          <a:noFill/>
          <a:ln>
            <a:noFill/>
          </a:ln>
        </p:spPr>
        <p:txBody>
          <a:bodyPr spcFirstLastPara="1" wrap="square" lIns="91425" tIns="45700" rIns="91425" bIns="45700" anchor="t" anchorCtr="0">
            <a:spAutoFit/>
          </a:bodyPr>
          <a:lstStyle/>
          <a:p>
            <a:pPr marL="914400" lvl="2" algn="ctr">
              <a:buClr>
                <a:schemeClr val="dk1"/>
              </a:buClr>
              <a:buSzPts val="4400"/>
            </a:pPr>
            <a:r>
              <a:rPr lang="en-US" sz="4400" b="1" u="sng" dirty="0">
                <a:solidFill>
                  <a:schemeClr val="dk1"/>
                </a:solidFill>
                <a:latin typeface="Times New Roman"/>
                <a:ea typeface="Times New Roman"/>
                <a:cs typeface="Times New Roman"/>
                <a:sym typeface="Times New Roman"/>
              </a:rPr>
              <a:t>Verdadero o Falso</a:t>
            </a:r>
            <a:r>
              <a:rPr lang="en-US" sz="4400" b="1" dirty="0">
                <a:solidFill>
                  <a:schemeClr val="dk1"/>
                </a:solidFill>
                <a:latin typeface="Times New Roman"/>
                <a:ea typeface="Times New Roman"/>
                <a:cs typeface="Times New Roman"/>
                <a:sym typeface="Times New Roman"/>
              </a:rPr>
              <a:t>: </a:t>
            </a:r>
          </a:p>
          <a:p>
            <a:pPr marL="914400" lvl="2" algn="ctr">
              <a:buClr>
                <a:schemeClr val="dk1"/>
              </a:buClr>
              <a:buSzPts val="4400"/>
            </a:pPr>
            <a:r>
              <a:rPr lang="es-ES" sz="4400" b="1" dirty="0">
                <a:solidFill>
                  <a:schemeClr val="dk1"/>
                </a:solidFill>
                <a:latin typeface="Times New Roman"/>
                <a:ea typeface="Times New Roman"/>
                <a:cs typeface="Times New Roman"/>
                <a:sym typeface="Times New Roman"/>
              </a:rPr>
              <a:t>La industria del tabaco comercializa sus productos para que se parezcan a dulces y alimentos populares.</a:t>
            </a:r>
            <a:endParaRPr sz="4400" b="0" i="0" u="none" strike="noStrike" cap="none" dirty="0">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59"/>
                                        </p:tgtEl>
                                        <p:attrNameLst>
                                          <p:attrName>style.visibility</p:attrName>
                                        </p:attrNameLst>
                                      </p:cBhvr>
                                      <p:to>
                                        <p:strVal val="visible"/>
                                      </p:to>
                                    </p:set>
                                    <p:anim calcmode="lin" valueType="num">
                                      <p:cBhvr additive="base">
                                        <p:cTn id="7" dur="500"/>
                                        <p:tgtEl>
                                          <p:spTgt spid="359"/>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62"/>
                                        </p:tgtEl>
                                        <p:attrNameLst>
                                          <p:attrName>style.visibility</p:attrName>
                                        </p:attrNameLst>
                                      </p:cBhvr>
                                      <p:to>
                                        <p:strVal val="visible"/>
                                      </p:to>
                                    </p:set>
                                    <p:anim calcmode="lin" valueType="num">
                                      <p:cBhvr additive="base">
                                        <p:cTn id="11" dur="500"/>
                                        <p:tgtEl>
                                          <p:spTgt spid="362"/>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
  <a:themeElements>
    <a:clrScheme name="Custom 24">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0C226"/>
      </a:hlink>
      <a:folHlink>
        <a:srgbClr val="FFC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400</TotalTime>
  <Words>3104</Words>
  <Application>Microsoft Office PowerPoint</Application>
  <PresentationFormat>On-screen Show (4:3)</PresentationFormat>
  <Paragraphs>275</Paragraphs>
  <Slides>35</Slides>
  <Notes>35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Roboto</vt:lpstr>
      <vt:lpstr>Verdana</vt:lpstr>
      <vt:lpstr>Arial</vt:lpstr>
      <vt:lpstr>Trebuchet MS</vt:lpstr>
      <vt:lpstr>Times New Roman</vt:lpstr>
      <vt:lpstr>Federo</vt:lpstr>
      <vt:lpstr>Noto Sans Symbols</vt:lpstr>
      <vt:lpstr>Facet</vt:lpstr>
      <vt:lpstr>¡Juguemos Jeopardy!</vt:lpstr>
      <vt:lpstr>PowerPoint Presentation</vt:lpstr>
      <vt:lpstr>Pregunta por $100  Tabaco 1a1</vt:lpstr>
      <vt:lpstr>Respuesta por $100  Tabaco 1a1</vt:lpstr>
      <vt:lpstr>Pregunta por $200  Tabaco 1a1</vt:lpstr>
      <vt:lpstr>Respuesta por $200  Tabaco 1a1</vt:lpstr>
      <vt:lpstr>Pregunta por $300  Tabaco 1a1</vt:lpstr>
      <vt:lpstr>Respuesta por $300  Tabaco 1a1</vt:lpstr>
      <vt:lpstr>Pregunta por $100  Tácticas de la industria</vt:lpstr>
      <vt:lpstr>Respuesta por $100  Tácticas de la industria</vt:lpstr>
      <vt:lpstr>Pregunta por $200  Tácticas de la industria</vt:lpstr>
      <vt:lpstr>Respuesta por $200   Tácticas de la industria</vt:lpstr>
      <vt:lpstr>Pregunta por $300   Tácticas de la industria</vt:lpstr>
      <vt:lpstr>Respuesta por $300  Tácticas de la industria</vt:lpstr>
      <vt:lpstr>Pregunta por $100 Embarazo/Salud Infantil </vt:lpstr>
      <vt:lpstr>Respuesta por $100 Embarazo/Salud Infantil</vt:lpstr>
      <vt:lpstr>Pregunta por $200 Embarazo/Salud Infantil </vt:lpstr>
      <vt:lpstr>Respuesta por $200  Embarazo/Salud Infantil</vt:lpstr>
      <vt:lpstr>Pregunta por $300 Embarazo/Salud Infantil</vt:lpstr>
      <vt:lpstr>Respuesta por $300  Embarazo/Salud Infantil</vt:lpstr>
      <vt:lpstr>Pregunta por $100  Cigarrillos electrónicos</vt:lpstr>
      <vt:lpstr>Respuesta por $100  Cigarrillos electrónicos</vt:lpstr>
      <vt:lpstr>Pregunta por $200  Cigarrillos electrónicos</vt:lpstr>
      <vt:lpstr>Respuesta por $200  Cigarrillos electrónicos</vt:lpstr>
      <vt:lpstr>Pregunta por $300  Cigarrillos electrónicos</vt:lpstr>
      <vt:lpstr>Respuesta por $300  Cigarrillos electrónicos</vt:lpstr>
      <vt:lpstr>Pregunta por $100  Renunciando al Tabaco </vt:lpstr>
      <vt:lpstr>Respuesta por $100 Renunciando al Tabaco </vt:lpstr>
      <vt:lpstr>Pregunta por $200  Renunciando al Tabaco </vt:lpstr>
      <vt:lpstr>Respuesta por $200  Renunciando al Tabaco </vt:lpstr>
      <vt:lpstr>Pregunta por $300  Renunciando al Tabaco</vt:lpstr>
      <vt:lpstr>Respuesta por $300  Renunciando al tabaco</vt:lpstr>
      <vt:lpstr>Pregunta Jeopardy Final  </vt:lpstr>
      <vt:lpstr>Respuesta Jeopardy Final</vt:lpstr>
      <vt:lpstr>¡Gracias por jugar Jeopardy!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Please Complete  Pre-Assessment</dc:title>
  <dc:creator>Tanya Shelburne</dc:creator>
  <cp:lastModifiedBy>Tanya Shelburne</cp:lastModifiedBy>
  <cp:revision>799</cp:revision>
  <dcterms:modified xsi:type="dcterms:W3CDTF">2026-05-07T13:46:41Z</dcterms:modified>
</cp:coreProperties>
</file>