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Lst>
  <p:notesMasterIdLst>
    <p:notesMasterId r:id="rId37"/>
  </p:notesMasterIdLst>
  <p:sldIdLst>
    <p:sldId id="260" r:id="rId2"/>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146847502" r:id="rId35"/>
    <p:sldId id="2146847501" r:id="rId36"/>
  </p:sldIdLst>
  <p:sldSz cx="9144000" cy="6858000" type="screen4x3"/>
  <p:notesSz cx="7102475" cy="9388475"/>
  <p:embeddedFontLst>
    <p:embeddedFont>
      <p:font typeface="Roboto" panose="02000000000000000000" pitchFamily="2" charset="0"/>
      <p:regular r:id="rId38"/>
      <p:bold r:id="rId39"/>
      <p:italic r:id="rId40"/>
      <p:boldItalic r:id="rId41"/>
    </p:embeddedFont>
    <p:embeddedFont>
      <p:font typeface="Trebuchet MS" panose="020B0603020202020204" pitchFamily="34" charset="0"/>
      <p:regular r:id="rId42"/>
      <p:bold r:id="rId43"/>
      <p:italic r:id="rId44"/>
      <p:boldItalic r:id="rId45"/>
    </p:embeddedFont>
    <p:embeddedFont>
      <p:font typeface="Verdana" panose="020B0604030504040204" pitchFamily="34"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8832"/>
    <a:srgbClr val="BCEE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265" autoAdjust="0"/>
    <p:restoredTop sz="71895" autoAdjust="0"/>
  </p:normalViewPr>
  <p:slideViewPr>
    <p:cSldViewPr snapToGrid="0">
      <p:cViewPr varScale="1">
        <p:scale>
          <a:sx n="51" d="100"/>
          <a:sy n="51" d="100"/>
        </p:scale>
        <p:origin x="1781" y="269"/>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font" Target="fonts/font11.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font" Target="fonts/font4.fntdata"/><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2.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nya Shelburne" userId="5a8aca72b4acc242" providerId="LiveId" clId="{5C26805E-3269-4A75-80CD-0AEC71D32492}"/>
    <pc:docChg chg="custSel delSld modSld delMainMaster">
      <pc:chgData name="Tanya Shelburne" userId="5a8aca72b4acc242" providerId="LiveId" clId="{5C26805E-3269-4A75-80CD-0AEC71D32492}" dt="2025-08-29T16:01:27.811" v="1268" actId="20577"/>
      <pc:docMkLst>
        <pc:docMk/>
      </pc:docMkLst>
      <pc:sldChg chg="del">
        <pc:chgData name="Tanya Shelburne" userId="5a8aca72b4acc242" providerId="LiveId" clId="{5C26805E-3269-4A75-80CD-0AEC71D32492}" dt="2025-08-29T15:47:32.833" v="4" actId="47"/>
        <pc:sldMkLst>
          <pc:docMk/>
          <pc:sldMk cId="0" sldId="258"/>
        </pc:sldMkLst>
      </pc:sldChg>
      <pc:sldChg chg="modNotesTx">
        <pc:chgData name="Tanya Shelburne" userId="5a8aca72b4acc242" providerId="LiveId" clId="{5C26805E-3269-4A75-80CD-0AEC71D32492}" dt="2025-08-29T15:50:14.680" v="113" actId="20577"/>
        <pc:sldMkLst>
          <pc:docMk/>
          <pc:sldMk cId="0" sldId="260"/>
        </pc:sldMkLst>
      </pc:sldChg>
      <pc:sldChg chg="modNotesTx">
        <pc:chgData name="Tanya Shelburne" userId="5a8aca72b4acc242" providerId="LiveId" clId="{5C26805E-3269-4A75-80CD-0AEC71D32492}" dt="2025-08-29T15:52:17.153" v="213" actId="20577"/>
        <pc:sldMkLst>
          <pc:docMk/>
          <pc:sldMk cId="0" sldId="267"/>
        </pc:sldMkLst>
      </pc:sldChg>
      <pc:sldChg chg="modNotesTx">
        <pc:chgData name="Tanya Shelburne" userId="5a8aca72b4acc242" providerId="LiveId" clId="{5C26805E-3269-4A75-80CD-0AEC71D32492}" dt="2025-08-29T15:53:39.474" v="247" actId="20577"/>
        <pc:sldMkLst>
          <pc:docMk/>
          <pc:sldMk cId="0" sldId="277"/>
        </pc:sldMkLst>
      </pc:sldChg>
      <pc:sldChg chg="modNotesTx">
        <pc:chgData name="Tanya Shelburne" userId="5a8aca72b4acc242" providerId="LiveId" clId="{5C26805E-3269-4A75-80CD-0AEC71D32492}" dt="2025-08-29T15:56:30.547" v="631" actId="20577"/>
        <pc:sldMkLst>
          <pc:docMk/>
          <pc:sldMk cId="0" sldId="287"/>
        </pc:sldMkLst>
      </pc:sldChg>
      <pc:sldChg chg="modNotesTx">
        <pc:chgData name="Tanya Shelburne" userId="5a8aca72b4acc242" providerId="LiveId" clId="{5C26805E-3269-4A75-80CD-0AEC71D32492}" dt="2025-08-29T15:57:49.652" v="854" actId="20577"/>
        <pc:sldMkLst>
          <pc:docMk/>
          <pc:sldMk cId="0" sldId="291"/>
        </pc:sldMkLst>
      </pc:sldChg>
      <pc:sldChg chg="del">
        <pc:chgData name="Tanya Shelburne" userId="5a8aca72b4acc242" providerId="LiveId" clId="{5C26805E-3269-4A75-80CD-0AEC71D32492}" dt="2025-08-29T15:48:12.794" v="24" actId="47"/>
        <pc:sldMkLst>
          <pc:docMk/>
          <pc:sldMk cId="408583405" sldId="415"/>
        </pc:sldMkLst>
      </pc:sldChg>
      <pc:sldChg chg="del">
        <pc:chgData name="Tanya Shelburne" userId="5a8aca72b4acc242" providerId="LiveId" clId="{5C26805E-3269-4A75-80CD-0AEC71D32492}" dt="2025-08-29T15:47:34.415" v="6" actId="47"/>
        <pc:sldMkLst>
          <pc:docMk/>
          <pc:sldMk cId="3956495892" sldId="419"/>
        </pc:sldMkLst>
      </pc:sldChg>
      <pc:sldChg chg="del">
        <pc:chgData name="Tanya Shelburne" userId="5a8aca72b4acc242" providerId="LiveId" clId="{5C26805E-3269-4A75-80CD-0AEC71D32492}" dt="2025-08-29T15:48:01.635" v="14" actId="47"/>
        <pc:sldMkLst>
          <pc:docMk/>
          <pc:sldMk cId="418849542" sldId="422"/>
        </pc:sldMkLst>
      </pc:sldChg>
      <pc:sldChg chg="del">
        <pc:chgData name="Tanya Shelburne" userId="5a8aca72b4acc242" providerId="LiveId" clId="{5C26805E-3269-4A75-80CD-0AEC71D32492}" dt="2025-08-29T15:48:00.434" v="13" actId="47"/>
        <pc:sldMkLst>
          <pc:docMk/>
          <pc:sldMk cId="1434951905" sldId="423"/>
        </pc:sldMkLst>
      </pc:sldChg>
      <pc:sldChg chg="del">
        <pc:chgData name="Tanya Shelburne" userId="5a8aca72b4acc242" providerId="LiveId" clId="{5C26805E-3269-4A75-80CD-0AEC71D32492}" dt="2025-08-29T15:47:52.188" v="12" actId="47"/>
        <pc:sldMkLst>
          <pc:docMk/>
          <pc:sldMk cId="197585087" sldId="424"/>
        </pc:sldMkLst>
      </pc:sldChg>
      <pc:sldChg chg="del">
        <pc:chgData name="Tanya Shelburne" userId="5a8aca72b4acc242" providerId="LiveId" clId="{5C26805E-3269-4A75-80CD-0AEC71D32492}" dt="2025-08-29T15:48:09.958" v="23" actId="47"/>
        <pc:sldMkLst>
          <pc:docMk/>
          <pc:sldMk cId="1364903342" sldId="442"/>
        </pc:sldMkLst>
      </pc:sldChg>
      <pc:sldChg chg="del">
        <pc:chgData name="Tanya Shelburne" userId="5a8aca72b4acc242" providerId="LiveId" clId="{5C26805E-3269-4A75-80CD-0AEC71D32492}" dt="2025-08-29T15:47:45.892" v="8" actId="47"/>
        <pc:sldMkLst>
          <pc:docMk/>
          <pc:sldMk cId="783993970" sldId="462"/>
        </pc:sldMkLst>
      </pc:sldChg>
      <pc:sldChg chg="del">
        <pc:chgData name="Tanya Shelburne" userId="5a8aca72b4acc242" providerId="LiveId" clId="{5C26805E-3269-4A75-80CD-0AEC71D32492}" dt="2025-08-29T15:47:42.495" v="7" actId="47"/>
        <pc:sldMkLst>
          <pc:docMk/>
          <pc:sldMk cId="2628297459" sldId="463"/>
        </pc:sldMkLst>
      </pc:sldChg>
      <pc:sldChg chg="del">
        <pc:chgData name="Tanya Shelburne" userId="5a8aca72b4acc242" providerId="LiveId" clId="{5C26805E-3269-4A75-80CD-0AEC71D32492}" dt="2025-08-29T15:47:51.287" v="11" actId="47"/>
        <pc:sldMkLst>
          <pc:docMk/>
          <pc:sldMk cId="153544691" sldId="2146847485"/>
        </pc:sldMkLst>
      </pc:sldChg>
      <pc:sldChg chg="del">
        <pc:chgData name="Tanya Shelburne" userId="5a8aca72b4acc242" providerId="LiveId" clId="{5C26805E-3269-4A75-80CD-0AEC71D32492}" dt="2025-08-29T15:48:02.310" v="15" actId="47"/>
        <pc:sldMkLst>
          <pc:docMk/>
          <pc:sldMk cId="411788893" sldId="2146847486"/>
        </pc:sldMkLst>
      </pc:sldChg>
      <pc:sldChg chg="del">
        <pc:chgData name="Tanya Shelburne" userId="5a8aca72b4acc242" providerId="LiveId" clId="{5C26805E-3269-4A75-80CD-0AEC71D32492}" dt="2025-08-29T15:48:08.275" v="21" actId="47"/>
        <pc:sldMkLst>
          <pc:docMk/>
          <pc:sldMk cId="4034965975" sldId="2146847490"/>
        </pc:sldMkLst>
      </pc:sldChg>
      <pc:sldChg chg="del">
        <pc:chgData name="Tanya Shelburne" userId="5a8aca72b4acc242" providerId="LiveId" clId="{5C26805E-3269-4A75-80CD-0AEC71D32492}" dt="2025-08-29T15:47:29.800" v="0" actId="47"/>
        <pc:sldMkLst>
          <pc:docMk/>
          <pc:sldMk cId="568082409" sldId="2146847493"/>
        </pc:sldMkLst>
      </pc:sldChg>
      <pc:sldChg chg="del">
        <pc:chgData name="Tanya Shelburne" userId="5a8aca72b4acc242" providerId="LiveId" clId="{5C26805E-3269-4A75-80CD-0AEC71D32492}" dt="2025-08-29T15:47:30.596" v="1" actId="47"/>
        <pc:sldMkLst>
          <pc:docMk/>
          <pc:sldMk cId="0" sldId="2146847494"/>
        </pc:sldMkLst>
      </pc:sldChg>
      <pc:sldChg chg="del">
        <pc:chgData name="Tanya Shelburne" userId="5a8aca72b4acc242" providerId="LiveId" clId="{5C26805E-3269-4A75-80CD-0AEC71D32492}" dt="2025-08-29T15:47:48.334" v="10" actId="47"/>
        <pc:sldMkLst>
          <pc:docMk/>
          <pc:sldMk cId="573548372" sldId="2146847495"/>
        </pc:sldMkLst>
      </pc:sldChg>
      <pc:sldChg chg="del">
        <pc:chgData name="Tanya Shelburne" userId="5a8aca72b4acc242" providerId="LiveId" clId="{5C26805E-3269-4A75-80CD-0AEC71D32492}" dt="2025-08-29T15:47:31.472" v="2" actId="47"/>
        <pc:sldMkLst>
          <pc:docMk/>
          <pc:sldMk cId="3692635742" sldId="2146847496"/>
        </pc:sldMkLst>
      </pc:sldChg>
      <pc:sldChg chg="del">
        <pc:chgData name="Tanya Shelburne" userId="5a8aca72b4acc242" providerId="LiveId" clId="{5C26805E-3269-4A75-80CD-0AEC71D32492}" dt="2025-08-29T15:47:32.381" v="3" actId="47"/>
        <pc:sldMkLst>
          <pc:docMk/>
          <pc:sldMk cId="2557350647" sldId="2146847499"/>
        </pc:sldMkLst>
      </pc:sldChg>
      <pc:sldChg chg="del">
        <pc:chgData name="Tanya Shelburne" userId="5a8aca72b4acc242" providerId="LiveId" clId="{5C26805E-3269-4A75-80CD-0AEC71D32492}" dt="2025-08-29T15:47:33.453" v="5" actId="47"/>
        <pc:sldMkLst>
          <pc:docMk/>
          <pc:sldMk cId="2554974933" sldId="2146847500"/>
        </pc:sldMkLst>
      </pc:sldChg>
      <pc:sldChg chg="modNotesTx">
        <pc:chgData name="Tanya Shelburne" userId="5a8aca72b4acc242" providerId="LiveId" clId="{5C26805E-3269-4A75-80CD-0AEC71D32492}" dt="2025-08-29T16:01:27.811" v="1268" actId="20577"/>
        <pc:sldMkLst>
          <pc:docMk/>
          <pc:sldMk cId="4165641822" sldId="2146847501"/>
        </pc:sldMkLst>
      </pc:sldChg>
      <pc:sldChg chg="modNotesTx">
        <pc:chgData name="Tanya Shelburne" userId="5a8aca72b4acc242" providerId="LiveId" clId="{5C26805E-3269-4A75-80CD-0AEC71D32492}" dt="2025-08-29T15:59:39.397" v="1020" actId="20577"/>
        <pc:sldMkLst>
          <pc:docMk/>
          <pc:sldMk cId="3285518564" sldId="2146847502"/>
        </pc:sldMkLst>
      </pc:sldChg>
      <pc:sldChg chg="del">
        <pc:chgData name="Tanya Shelburne" userId="5a8aca72b4acc242" providerId="LiveId" clId="{5C26805E-3269-4A75-80CD-0AEC71D32492}" dt="2025-08-29T15:48:06.769" v="19" actId="47"/>
        <pc:sldMkLst>
          <pc:docMk/>
          <pc:sldMk cId="1798291997" sldId="2146847503"/>
        </pc:sldMkLst>
      </pc:sldChg>
      <pc:sldChg chg="del">
        <pc:chgData name="Tanya Shelburne" userId="5a8aca72b4acc242" providerId="LiveId" clId="{5C26805E-3269-4A75-80CD-0AEC71D32492}" dt="2025-08-29T15:48:07.432" v="20" actId="47"/>
        <pc:sldMkLst>
          <pc:docMk/>
          <pc:sldMk cId="2666096892" sldId="2146847504"/>
        </pc:sldMkLst>
      </pc:sldChg>
      <pc:sldChg chg="del">
        <pc:chgData name="Tanya Shelburne" userId="5a8aca72b4acc242" providerId="LiveId" clId="{5C26805E-3269-4A75-80CD-0AEC71D32492}" dt="2025-08-29T15:48:08.929" v="22" actId="47"/>
        <pc:sldMkLst>
          <pc:docMk/>
          <pc:sldMk cId="2546623898" sldId="2146847505"/>
        </pc:sldMkLst>
      </pc:sldChg>
      <pc:sldChg chg="del">
        <pc:chgData name="Tanya Shelburne" userId="5a8aca72b4acc242" providerId="LiveId" clId="{5C26805E-3269-4A75-80CD-0AEC71D32492}" dt="2025-08-29T15:48:04.931" v="17" actId="47"/>
        <pc:sldMkLst>
          <pc:docMk/>
          <pc:sldMk cId="2455920092" sldId="2146847506"/>
        </pc:sldMkLst>
      </pc:sldChg>
      <pc:sldChg chg="del">
        <pc:chgData name="Tanya Shelburne" userId="5a8aca72b4acc242" providerId="LiveId" clId="{5C26805E-3269-4A75-80CD-0AEC71D32492}" dt="2025-08-29T15:48:02.858" v="16" actId="47"/>
        <pc:sldMkLst>
          <pc:docMk/>
          <pc:sldMk cId="1861864819" sldId="2146847507"/>
        </pc:sldMkLst>
      </pc:sldChg>
      <pc:sldChg chg="del">
        <pc:chgData name="Tanya Shelburne" userId="5a8aca72b4acc242" providerId="LiveId" clId="{5C26805E-3269-4A75-80CD-0AEC71D32492}" dt="2025-08-29T15:48:06.127" v="18" actId="47"/>
        <pc:sldMkLst>
          <pc:docMk/>
          <pc:sldMk cId="1316280151" sldId="2146847511"/>
        </pc:sldMkLst>
      </pc:sldChg>
      <pc:sldChg chg="del">
        <pc:chgData name="Tanya Shelburne" userId="5a8aca72b4acc242" providerId="LiveId" clId="{5C26805E-3269-4A75-80CD-0AEC71D32492}" dt="2025-08-29T15:47:46.979" v="9" actId="47"/>
        <pc:sldMkLst>
          <pc:docMk/>
          <pc:sldMk cId="2606766038" sldId="2146847512"/>
        </pc:sldMkLst>
      </pc:sldChg>
      <pc:sldMasterChg chg="del delSldLayout">
        <pc:chgData name="Tanya Shelburne" userId="5a8aca72b4acc242" providerId="LiveId" clId="{5C26805E-3269-4A75-80CD-0AEC71D32492}" dt="2025-08-29T15:48:12.794" v="24" actId="47"/>
        <pc:sldMasterMkLst>
          <pc:docMk/>
          <pc:sldMasterMk cId="0" sldId="2147483676"/>
        </pc:sldMasterMkLst>
        <pc:sldLayoutChg chg="del">
          <pc:chgData name="Tanya Shelburne" userId="5a8aca72b4acc242" providerId="LiveId" clId="{5C26805E-3269-4A75-80CD-0AEC71D32492}" dt="2025-08-29T15:47:33.453" v="5" actId="47"/>
          <pc:sldLayoutMkLst>
            <pc:docMk/>
            <pc:sldMasterMk cId="0" sldId="2147483676"/>
            <pc:sldLayoutMk cId="0" sldId="2147483648"/>
          </pc:sldLayoutMkLst>
        </pc:sldLayoutChg>
        <pc:sldLayoutChg chg="del">
          <pc:chgData name="Tanya Shelburne" userId="5a8aca72b4acc242" providerId="LiveId" clId="{5C26805E-3269-4A75-80CD-0AEC71D32492}" dt="2025-08-29T15:48:06.127" v="18" actId="47"/>
          <pc:sldLayoutMkLst>
            <pc:docMk/>
            <pc:sldMasterMk cId="0" sldId="2147483676"/>
            <pc:sldLayoutMk cId="0" sldId="2147483649"/>
          </pc:sldLayoutMkLst>
        </pc:sldLayoutChg>
        <pc:sldLayoutChg chg="del">
          <pc:chgData name="Tanya Shelburne" userId="5a8aca72b4acc242" providerId="LiveId" clId="{5C26805E-3269-4A75-80CD-0AEC71D32492}" dt="2025-08-29T15:48:12.794" v="24" actId="47"/>
          <pc:sldLayoutMkLst>
            <pc:docMk/>
            <pc:sldMasterMk cId="0" sldId="2147483676"/>
            <pc:sldLayoutMk cId="0" sldId="2147483650"/>
          </pc:sldLayoutMkLst>
        </pc:sldLayoutChg>
        <pc:sldLayoutChg chg="del">
          <pc:chgData name="Tanya Shelburne" userId="5a8aca72b4acc242" providerId="LiveId" clId="{5C26805E-3269-4A75-80CD-0AEC71D32492}" dt="2025-08-29T15:48:12.794" v="24" actId="47"/>
          <pc:sldLayoutMkLst>
            <pc:docMk/>
            <pc:sldMasterMk cId="0" sldId="2147483676"/>
            <pc:sldLayoutMk cId="0" sldId="2147483651"/>
          </pc:sldLayoutMkLst>
        </pc:sldLayoutChg>
        <pc:sldLayoutChg chg="del">
          <pc:chgData name="Tanya Shelburne" userId="5a8aca72b4acc242" providerId="LiveId" clId="{5C26805E-3269-4A75-80CD-0AEC71D32492}" dt="2025-08-29T15:48:12.794" v="24" actId="47"/>
          <pc:sldLayoutMkLst>
            <pc:docMk/>
            <pc:sldMasterMk cId="0" sldId="2147483676"/>
            <pc:sldLayoutMk cId="0" sldId="2147483652"/>
          </pc:sldLayoutMkLst>
        </pc:sldLayoutChg>
        <pc:sldLayoutChg chg="del">
          <pc:chgData name="Tanya Shelburne" userId="5a8aca72b4acc242" providerId="LiveId" clId="{5C26805E-3269-4A75-80CD-0AEC71D32492}" dt="2025-08-29T15:48:12.794" v="24" actId="47"/>
          <pc:sldLayoutMkLst>
            <pc:docMk/>
            <pc:sldMasterMk cId="0" sldId="2147483676"/>
            <pc:sldLayoutMk cId="0" sldId="2147483653"/>
          </pc:sldLayoutMkLst>
        </pc:sldLayoutChg>
        <pc:sldLayoutChg chg="del">
          <pc:chgData name="Tanya Shelburne" userId="5a8aca72b4acc242" providerId="LiveId" clId="{5C26805E-3269-4A75-80CD-0AEC71D32492}" dt="2025-08-29T15:48:12.794" v="24" actId="47"/>
          <pc:sldLayoutMkLst>
            <pc:docMk/>
            <pc:sldMasterMk cId="0" sldId="2147483676"/>
            <pc:sldLayoutMk cId="0" sldId="2147483654"/>
          </pc:sldLayoutMkLst>
        </pc:sldLayoutChg>
        <pc:sldLayoutChg chg="del">
          <pc:chgData name="Tanya Shelburne" userId="5a8aca72b4acc242" providerId="LiveId" clId="{5C26805E-3269-4A75-80CD-0AEC71D32492}" dt="2025-08-29T15:48:12.794" v="24" actId="47"/>
          <pc:sldLayoutMkLst>
            <pc:docMk/>
            <pc:sldMasterMk cId="0" sldId="2147483676"/>
            <pc:sldLayoutMk cId="0" sldId="2147483655"/>
          </pc:sldLayoutMkLst>
        </pc:sldLayoutChg>
        <pc:sldLayoutChg chg="del">
          <pc:chgData name="Tanya Shelburne" userId="5a8aca72b4acc242" providerId="LiveId" clId="{5C26805E-3269-4A75-80CD-0AEC71D32492}" dt="2025-08-29T15:48:12.794" v="24" actId="47"/>
          <pc:sldLayoutMkLst>
            <pc:docMk/>
            <pc:sldMasterMk cId="0" sldId="2147483676"/>
            <pc:sldLayoutMk cId="0" sldId="2147483656"/>
          </pc:sldLayoutMkLst>
        </pc:sldLayoutChg>
        <pc:sldLayoutChg chg="del">
          <pc:chgData name="Tanya Shelburne" userId="5a8aca72b4acc242" providerId="LiveId" clId="{5C26805E-3269-4A75-80CD-0AEC71D32492}" dt="2025-08-29T15:48:12.794" v="24" actId="47"/>
          <pc:sldLayoutMkLst>
            <pc:docMk/>
            <pc:sldMasterMk cId="0" sldId="2147483676"/>
            <pc:sldLayoutMk cId="0" sldId="2147483657"/>
          </pc:sldLayoutMkLst>
        </pc:sldLayoutChg>
        <pc:sldLayoutChg chg="del">
          <pc:chgData name="Tanya Shelburne" userId="5a8aca72b4acc242" providerId="LiveId" clId="{5C26805E-3269-4A75-80CD-0AEC71D32492}" dt="2025-08-29T15:48:12.794" v="24" actId="47"/>
          <pc:sldLayoutMkLst>
            <pc:docMk/>
            <pc:sldMasterMk cId="0" sldId="2147483676"/>
            <pc:sldLayoutMk cId="0" sldId="2147483658"/>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8163" cy="469900"/>
          </a:xfrm>
          <a:prstGeom prst="rect">
            <a:avLst/>
          </a:prstGeom>
          <a:noFill/>
          <a:ln>
            <a:noFill/>
          </a:ln>
        </p:spPr>
        <p:txBody>
          <a:bodyPr spcFirstLastPara="1" wrap="square" lIns="94225" tIns="47100" rIns="94225" bIns="471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4" name="Google Shape;4;n"/>
          <p:cNvSpPr txBox="1">
            <a:spLocks noGrp="1"/>
          </p:cNvSpPr>
          <p:nvPr>
            <p:ph type="dt" idx="10"/>
          </p:nvPr>
        </p:nvSpPr>
        <p:spPr>
          <a:xfrm>
            <a:off x="4022725" y="0"/>
            <a:ext cx="3078163" cy="469900"/>
          </a:xfrm>
          <a:prstGeom prst="rect">
            <a:avLst/>
          </a:prstGeom>
          <a:noFill/>
          <a:ln>
            <a:noFill/>
          </a:ln>
        </p:spPr>
        <p:txBody>
          <a:bodyPr spcFirstLastPara="1" wrap="square" lIns="94225" tIns="47100" rIns="94225" bIns="471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5" name="Google Shape;5;n"/>
          <p:cNvSpPr>
            <a:spLocks noGrp="1" noRot="1" noChangeAspect="1"/>
          </p:cNvSpPr>
          <p:nvPr>
            <p:ph type="sldImg" idx="3"/>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916988"/>
            <a:ext cx="3078163" cy="469900"/>
          </a:xfrm>
          <a:prstGeom prst="rect">
            <a:avLst/>
          </a:prstGeom>
          <a:noFill/>
          <a:ln>
            <a:noFill/>
          </a:ln>
        </p:spPr>
        <p:txBody>
          <a:bodyPr spcFirstLastPara="1" wrap="square" lIns="94225" tIns="47100" rIns="94225" bIns="471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8" name="Google Shape;8;n"/>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70961334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5: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4" name="Google Shape;274;p5:notes"/>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Arial"/>
              <a:buNone/>
            </a:pPr>
            <a:r>
              <a:rPr lang="en-US" dirty="0"/>
              <a:t>KEY POINT: Review the structure for how to play Jeopardy.</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VIRTUAL MODIFICATION: </a:t>
            </a:r>
            <a:r>
              <a:rPr lang="en-US" i="0" dirty="0"/>
              <a:t>With virtual Jeopardy everyone gets to play as individuals. Instruct participants to use the chat box to answer the questions and let them know that both speed and accuracy count. For multiple choice, tell them to just type the letter that corresponds with the correct answer into the chat box. For true or false they can just type T or F. It helps to have a co-trainer who determines who gets the correct answer in first and keeps score...or you can decide just to play for fun and not keep score. You can find a tracking sheet to help you keep score here: https://justbreathein.org/for-partners/</a:t>
            </a:r>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SCRIPT/INSTRUCTIONS: </a:t>
            </a:r>
            <a:r>
              <a:rPr lang="en-US" i="1" dirty="0"/>
              <a:t>“This is a modified version of Jeopardy, played with teams. Everyone on this side of the room will be on one team and everyone on this side will be on the other team. Decide who will be your team’s spokesperson and pick a name for your team. The team leader with the closest birthday will go first. Then we will take turns going back and forth between the two teams and you don’t have to worry about answering in the form of a question for this version of Jeopardy! (</a:t>
            </a:r>
            <a:r>
              <a:rPr lang="en-US" i="0" dirty="0"/>
              <a:t>After dividing the participants into two teams, ask for a volunteer or have a helper record the score on newsprint or a dry erase board. After each answer is revealed, you can fill in some additional info on that particular topic and then click on the green house at the bottom of the screen to return to the list of categories/questions and alternate between teams to select and answer a question. Questions already completed will change to Orange. Or instead of clicking the house to go back to the main screen, you can just click through all the slides and go in order. Determine how much time you have to play the game and stop when that time is up and do the Final Jeopardy question. You may or may not get through all the questions and that is fine.)</a:t>
            </a:r>
            <a:endParaRPr i="0" dirty="0"/>
          </a:p>
        </p:txBody>
      </p:sp>
      <p:sp>
        <p:nvSpPr>
          <p:cNvPr id="275" name="Google Shape;275;p5:notes"/>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9055730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14:notes"/>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10</a:t>
            </a:fld>
            <a:endParaRPr sz="1200" b="0" i="0" u="none" strike="noStrike" cap="none">
              <a:solidFill>
                <a:schemeClr val="dk1"/>
              </a:solidFill>
              <a:latin typeface="Arial"/>
              <a:ea typeface="Arial"/>
              <a:cs typeface="Arial"/>
              <a:sym typeface="Arial"/>
            </a:endParaRPr>
          </a:p>
        </p:txBody>
      </p:sp>
      <p:sp>
        <p:nvSpPr>
          <p:cNvPr id="365" name="Google Shape;365;p14: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66" name="Google Shape;366;p14:notes"/>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Arial"/>
              <a:buNone/>
            </a:pPr>
            <a:r>
              <a:rPr lang="en-US" dirty="0"/>
              <a:t>KEY POINT: The tobacco industry markets to youth with packaging that is similar to candy.</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 </a:t>
            </a:r>
            <a:r>
              <a:rPr lang="en-US" b="0" i="1" dirty="0"/>
              <a:t>“The answer is true! </a:t>
            </a:r>
            <a:r>
              <a:rPr lang="en-US" b="0" i="1" dirty="0">
                <a:solidFill>
                  <a:srgbClr val="202124"/>
                </a:solidFill>
                <a:effectLst/>
                <a:latin typeface="Roboto" panose="02000000000000000000" pitchFamily="2" charset="0"/>
              </a:rPr>
              <a:t>The tobacco industry deliberately targets young people and one of their strategies is to mimic the packaging of popular candy and other items that appeal to youth. These pictures show just a few examples of vape juice, chewing tobacco and cigarettes that look strikingly similar to candy!</a:t>
            </a:r>
            <a:r>
              <a:rPr lang="en-US" b="0" i="1" dirty="0"/>
              <a:t> (Team X) gets $100!”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306353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15: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76" name="Google Shape;376;p15:notes"/>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INSTRUCTIONS: Read the question out loud.</a:t>
            </a:r>
          </a:p>
          <a:p>
            <a:pPr marL="0" lvl="0" indent="0" algn="l" rtl="0">
              <a:spcBef>
                <a:spcPts val="0"/>
              </a:spcBef>
              <a:spcAft>
                <a:spcPts val="0"/>
              </a:spcAft>
              <a:buNone/>
            </a:pPr>
            <a:endParaRPr dirty="0"/>
          </a:p>
        </p:txBody>
      </p:sp>
      <p:sp>
        <p:nvSpPr>
          <p:cNvPr id="377" name="Google Shape;377;p15:notes"/>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11</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887041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16: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84" name="Google Shape;384;p16:notes"/>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Arial"/>
              <a:buNone/>
            </a:pPr>
            <a:r>
              <a:rPr lang="en-US" dirty="0"/>
              <a:t>KEY POINT: The tobacco industry spends A LOT of money on marketing.</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 </a:t>
            </a:r>
            <a:r>
              <a:rPr lang="en-US" b="0" i="1" dirty="0"/>
              <a:t>“The answer is D. The tobacco industry spends 23.5 MILLION dollars every day to market their deadly products in the United States.. I personally could think of a lot better ways to spend that money</a:t>
            </a:r>
            <a:r>
              <a:rPr lang="en-US" b="0" i="1" dirty="0">
                <a:solidFill>
                  <a:srgbClr val="202124"/>
                </a:solidFill>
                <a:effectLst/>
                <a:latin typeface="Roboto" panose="02000000000000000000" pitchFamily="2" charset="0"/>
              </a:rPr>
              <a:t>!</a:t>
            </a:r>
            <a:r>
              <a:rPr lang="en-US" b="0" i="1" dirty="0"/>
              <a:t> (Team X) gets $200!” </a:t>
            </a:r>
          </a:p>
          <a:p>
            <a:pPr marL="0" lvl="0" indent="0" algn="l" rtl="0">
              <a:spcBef>
                <a:spcPts val="0"/>
              </a:spcBef>
              <a:spcAft>
                <a:spcPts val="0"/>
              </a:spcAft>
              <a:buNone/>
            </a:pPr>
            <a:endParaRPr dirty="0"/>
          </a:p>
        </p:txBody>
      </p:sp>
      <p:sp>
        <p:nvSpPr>
          <p:cNvPr id="385" name="Google Shape;385;p16:notes"/>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12</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8959301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17: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93" name="Google Shape;393;p17:notes"/>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INSTRUCTIONS: Read the question out loud.</a:t>
            </a:r>
          </a:p>
          <a:p>
            <a:pPr marL="0" lvl="0" indent="0" algn="l" rtl="0">
              <a:spcBef>
                <a:spcPts val="0"/>
              </a:spcBef>
              <a:spcAft>
                <a:spcPts val="0"/>
              </a:spcAft>
              <a:buNone/>
            </a:pPr>
            <a:endParaRPr dirty="0"/>
          </a:p>
        </p:txBody>
      </p:sp>
      <p:sp>
        <p:nvSpPr>
          <p:cNvPr id="394" name="Google Shape;394;p17:notes"/>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13</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7375462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18: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01" name="Google Shape;401;p18:notes"/>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Arial"/>
              <a:buNone/>
            </a:pPr>
            <a:r>
              <a:rPr lang="en-US" dirty="0"/>
              <a:t>KEY POINT: The tobacco industry aggressively markets several marginalized populations.</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 </a:t>
            </a:r>
            <a:r>
              <a:rPr lang="en-US" b="0" i="1" dirty="0"/>
              <a:t>“The answer is E, all of the above. The tobacco industry preys on several marginalized populations, including but not limited to people of color, youth, those in communities with low incomes, and the LGBTQ+ community.  They use aggressive marketing strategies in order to create life-long customers, which results in even greater health disparities for these groups. (Team X) gets $300!” </a:t>
            </a:r>
          </a:p>
          <a:p>
            <a:pPr marL="0" lvl="0" indent="0" algn="l" rtl="0">
              <a:spcBef>
                <a:spcPts val="0"/>
              </a:spcBef>
              <a:spcAft>
                <a:spcPts val="0"/>
              </a:spcAft>
              <a:buNone/>
            </a:pPr>
            <a:endParaRPr dirty="0"/>
          </a:p>
        </p:txBody>
      </p:sp>
      <p:sp>
        <p:nvSpPr>
          <p:cNvPr id="402" name="Google Shape;402;p18:notes"/>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14</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9278079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19: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09" name="Google Shape;409;p19:notes"/>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INSTRUCTIONS: Read the question out loud.</a:t>
            </a:r>
          </a:p>
          <a:p>
            <a:pPr marL="0" lvl="0" indent="0" algn="l" rtl="0">
              <a:spcBef>
                <a:spcPts val="0"/>
              </a:spcBef>
              <a:spcAft>
                <a:spcPts val="0"/>
              </a:spcAft>
              <a:buNone/>
            </a:pPr>
            <a:endParaRPr dirty="0"/>
          </a:p>
        </p:txBody>
      </p:sp>
      <p:sp>
        <p:nvSpPr>
          <p:cNvPr id="410" name="Google Shape;410;p19:notes"/>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15</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4670037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20: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17" name="Google Shape;417;p20:notes"/>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Arial"/>
              <a:buNone/>
            </a:pPr>
            <a:r>
              <a:rPr lang="en-US" dirty="0"/>
              <a:t>KEY POINT: There is no safe amount of tobacco use during pregnancy.</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 </a:t>
            </a:r>
            <a:r>
              <a:rPr lang="en-US" b="0" i="1" dirty="0"/>
              <a:t>“The answer is D. There is no safe amount of tobacco use during pregnancy. But even if someone has smoked during part of their pregnancy, it is always a good idea to stop now to help their baby have the healthiest outcome possible. (Team X) gets $100!” </a:t>
            </a:r>
          </a:p>
          <a:p>
            <a:pPr marL="0" lvl="0" indent="0" algn="l" rtl="0">
              <a:spcBef>
                <a:spcPts val="0"/>
              </a:spcBef>
              <a:spcAft>
                <a:spcPts val="0"/>
              </a:spcAft>
              <a:buNone/>
            </a:pPr>
            <a:endParaRPr dirty="0"/>
          </a:p>
        </p:txBody>
      </p:sp>
      <p:sp>
        <p:nvSpPr>
          <p:cNvPr id="418" name="Google Shape;418;p20:notes"/>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16</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9042680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21: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25" name="Google Shape;425;p21:notes"/>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INSTRUCTIONS: Read the question out loud.</a:t>
            </a:r>
          </a:p>
          <a:p>
            <a:pPr marL="0" lvl="0" indent="0" algn="l" rtl="0">
              <a:spcBef>
                <a:spcPts val="0"/>
              </a:spcBef>
              <a:spcAft>
                <a:spcPts val="0"/>
              </a:spcAft>
              <a:buNone/>
            </a:pPr>
            <a:endParaRPr dirty="0"/>
          </a:p>
        </p:txBody>
      </p:sp>
      <p:sp>
        <p:nvSpPr>
          <p:cNvPr id="426" name="Google Shape;426;p21:notes"/>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17</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905404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22: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33" name="Google Shape;433;p22:notes"/>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Arial"/>
              <a:buNone/>
            </a:pPr>
            <a:r>
              <a:rPr lang="en-US" dirty="0"/>
              <a:t>KEY POINT: THC passes to babies through breastmilk.</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 </a:t>
            </a:r>
            <a:r>
              <a:rPr lang="en-US" b="0" i="1" dirty="0"/>
              <a:t>“That is true. THC can pass to babies through breastmilk, so it is best for those who are breastfeeding not to use marijuana. (Team X) gets $200!” </a:t>
            </a:r>
          </a:p>
          <a:p>
            <a:pPr marL="0" lvl="0" indent="0" algn="l" rtl="0">
              <a:spcBef>
                <a:spcPts val="0"/>
              </a:spcBef>
              <a:spcAft>
                <a:spcPts val="0"/>
              </a:spcAft>
              <a:buNone/>
            </a:pPr>
            <a:endParaRPr dirty="0"/>
          </a:p>
        </p:txBody>
      </p:sp>
      <p:sp>
        <p:nvSpPr>
          <p:cNvPr id="434" name="Google Shape;434;p22:notes"/>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18</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1569641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23: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41" name="Google Shape;441;p23:notes"/>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INSTRUCTIONS: Read the question out loud.</a:t>
            </a:r>
          </a:p>
          <a:p>
            <a:pPr marL="0" lvl="0" indent="0" algn="l" rtl="0">
              <a:spcBef>
                <a:spcPts val="0"/>
              </a:spcBef>
              <a:spcAft>
                <a:spcPts val="0"/>
              </a:spcAft>
              <a:buNone/>
            </a:pPr>
            <a:endParaRPr dirty="0"/>
          </a:p>
        </p:txBody>
      </p:sp>
      <p:sp>
        <p:nvSpPr>
          <p:cNvPr id="442" name="Google Shape;442;p23:notes"/>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19</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663661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6:notes"/>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2</a:t>
            </a:fld>
            <a:endParaRPr sz="1200" b="0" i="0" u="none" strike="noStrike" cap="none">
              <a:solidFill>
                <a:schemeClr val="dk1"/>
              </a:solidFill>
              <a:latin typeface="Arial"/>
              <a:ea typeface="Arial"/>
              <a:cs typeface="Arial"/>
              <a:sym typeface="Arial"/>
            </a:endParaRPr>
          </a:p>
        </p:txBody>
      </p:sp>
      <p:sp>
        <p:nvSpPr>
          <p:cNvPr id="280" name="Google Shape;280;p6: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1" name="Google Shape;281;p6:notes"/>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Arial"/>
              <a:buNone/>
            </a:pPr>
            <a:r>
              <a:rPr lang="en-US" dirty="0"/>
              <a:t>KEY POINT: Review the Jeopardy Game Board.</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SCRIPT/INSTRUCTIONS: </a:t>
            </a:r>
            <a:r>
              <a:rPr lang="en-US" i="1" dirty="0"/>
              <a:t>“We have five categories on the game board: Tobacco 101, Industry Tactics, Pregnancy/Child Health, E-cigs, and Quitting.  And there are options for $100, $200, and $300 questions for each one. (Team one) will go first. Which question would you like?” </a:t>
            </a:r>
            <a:r>
              <a:rPr lang="en-US" i="0" dirty="0"/>
              <a:t>(Click on the category and dollar amount they choose to go to that question.)</a:t>
            </a:r>
            <a:endParaRPr i="0" dirty="0"/>
          </a:p>
        </p:txBody>
      </p:sp>
    </p:spTree>
    <p:extLst>
      <p:ext uri="{BB962C8B-B14F-4D97-AF65-F5344CB8AC3E}">
        <p14:creationId xmlns:p14="http://schemas.microsoft.com/office/powerpoint/2010/main" val="23238118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24: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49" name="Google Shape;449;p24:notes"/>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Arial"/>
              <a:buNone/>
            </a:pPr>
            <a:r>
              <a:rPr lang="en-US" dirty="0"/>
              <a:t>KEY POINT: Smoking during pregnancy can lead to asthma attacks, bronchitis, and ear infections.</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 </a:t>
            </a:r>
            <a:r>
              <a:rPr lang="en-US" b="0" i="1" dirty="0"/>
              <a:t>“The answer is D, all of the above. These are just some of the health problems that can result from smoking during pregnancy. Many of the same health concerns can also occur if another person smokes around someone who is pregnant and they breathe in secondhand smoke. (Team X) gets $300!” </a:t>
            </a:r>
          </a:p>
          <a:p>
            <a:pPr marL="0" lvl="0" indent="0" algn="l" rtl="0">
              <a:spcBef>
                <a:spcPts val="0"/>
              </a:spcBef>
              <a:spcAft>
                <a:spcPts val="0"/>
              </a:spcAft>
              <a:buNone/>
            </a:pPr>
            <a:endParaRPr dirty="0"/>
          </a:p>
        </p:txBody>
      </p:sp>
      <p:sp>
        <p:nvSpPr>
          <p:cNvPr id="450" name="Google Shape;450;p24:notes"/>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20</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9179709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25: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57" name="Google Shape;457;p25:notes"/>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INSTRUCTIONS: Read the question out loud.</a:t>
            </a:r>
          </a:p>
          <a:p>
            <a:pPr marL="0" lvl="0" indent="0" algn="l" rtl="0">
              <a:spcBef>
                <a:spcPts val="0"/>
              </a:spcBef>
              <a:spcAft>
                <a:spcPts val="0"/>
              </a:spcAft>
              <a:buNone/>
            </a:pPr>
            <a:endParaRPr dirty="0"/>
          </a:p>
        </p:txBody>
      </p:sp>
      <p:sp>
        <p:nvSpPr>
          <p:cNvPr id="458" name="Google Shape;458;p25:notes"/>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21</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7934445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26: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65" name="Google Shape;465;p26:notes"/>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Arial"/>
              <a:buNone/>
            </a:pPr>
            <a:r>
              <a:rPr lang="en-US" dirty="0"/>
              <a:t>KEY POINT: Vaping is not a proven cessation method.</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 </a:t>
            </a:r>
            <a:r>
              <a:rPr lang="en-US" b="0" i="1" dirty="0"/>
              <a:t>“That is false. While you may hear of some people using e-cigarettes to help them quit smoking, vaping is not a proven cessation method, and many people end up becoming dual users and teens start vaping when they never would have started using traditional cigarettes. (Team X) gets $100!” </a:t>
            </a:r>
          </a:p>
          <a:p>
            <a:pPr marL="0" lvl="0" indent="0" algn="l" rtl="0">
              <a:spcBef>
                <a:spcPts val="0"/>
              </a:spcBef>
              <a:spcAft>
                <a:spcPts val="0"/>
              </a:spcAft>
              <a:buNone/>
            </a:pPr>
            <a:endParaRPr dirty="0"/>
          </a:p>
        </p:txBody>
      </p:sp>
      <p:sp>
        <p:nvSpPr>
          <p:cNvPr id="466" name="Google Shape;466;p26:notes"/>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22</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6609664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27: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73" name="Google Shape;473;p27:notes"/>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INSTRUCTIONS: Read the question out loud.</a:t>
            </a:r>
          </a:p>
          <a:p>
            <a:pPr marL="0" lvl="0" indent="0" algn="l" rtl="0">
              <a:spcBef>
                <a:spcPts val="0"/>
              </a:spcBef>
              <a:spcAft>
                <a:spcPts val="0"/>
              </a:spcAft>
              <a:buNone/>
            </a:pPr>
            <a:endParaRPr dirty="0"/>
          </a:p>
        </p:txBody>
      </p:sp>
      <p:sp>
        <p:nvSpPr>
          <p:cNvPr id="474" name="Google Shape;474;p27:notes"/>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23</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316620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28: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81" name="Google Shape;481;p28:notes"/>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Arial"/>
              <a:buNone/>
            </a:pPr>
            <a:r>
              <a:rPr lang="en-US" dirty="0"/>
              <a:t>KEY POINT: It is not safe to use e-cigarettes around anyone.</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 </a:t>
            </a:r>
            <a:r>
              <a:rPr lang="en-US" b="0" i="1" dirty="0"/>
              <a:t>“The answer is D, none of the above. Anyone, even pets, who are around people who are vaping are exposed to the dangerous toxins in the aerosol that comes from these products. Of course, infants and children with developing lungs are especially susceptible to health problems from this exposure. (Team X) gets $200!” </a:t>
            </a:r>
          </a:p>
          <a:p>
            <a:pPr marL="0" lvl="0" indent="0" algn="l" rtl="0">
              <a:spcBef>
                <a:spcPts val="0"/>
              </a:spcBef>
              <a:spcAft>
                <a:spcPts val="0"/>
              </a:spcAft>
              <a:buNone/>
            </a:pPr>
            <a:endParaRPr dirty="0"/>
          </a:p>
        </p:txBody>
      </p:sp>
      <p:sp>
        <p:nvSpPr>
          <p:cNvPr id="482" name="Google Shape;482;p28:notes"/>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24</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6879749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29: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89" name="Google Shape;489;p29:notes"/>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INSTRUCTIONS: Read the question out loud.</a:t>
            </a:r>
          </a:p>
          <a:p>
            <a:pPr marL="0" lvl="0" indent="0" algn="l" rtl="0">
              <a:spcBef>
                <a:spcPts val="0"/>
              </a:spcBef>
              <a:spcAft>
                <a:spcPts val="0"/>
              </a:spcAft>
              <a:buNone/>
            </a:pPr>
            <a:endParaRPr dirty="0"/>
          </a:p>
        </p:txBody>
      </p:sp>
      <p:sp>
        <p:nvSpPr>
          <p:cNvPr id="490" name="Google Shape;490;p29:notes"/>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25</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966480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30: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98" name="Google Shape;498;p30:notes"/>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Arial"/>
              <a:buNone/>
            </a:pPr>
            <a:r>
              <a:rPr lang="en-US" dirty="0"/>
              <a:t>KEY POINT: E-cigarettes emit an aerosol that is full of harmful chemicals.</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 </a:t>
            </a:r>
            <a:r>
              <a:rPr lang="en-US" b="0" i="1" dirty="0"/>
              <a:t>“That is false. Many people incorrectly think that vaping just creates harmless water vapor, but e-cigarettes actually produce an aerosol that is full of harmful chemicals. (Team X) gets $300!” </a:t>
            </a:r>
          </a:p>
          <a:p>
            <a:pPr marL="0" lvl="0" indent="0" algn="l" rtl="0">
              <a:spcBef>
                <a:spcPts val="0"/>
              </a:spcBef>
              <a:spcAft>
                <a:spcPts val="0"/>
              </a:spcAft>
              <a:buNone/>
            </a:pPr>
            <a:endParaRPr dirty="0"/>
          </a:p>
        </p:txBody>
      </p:sp>
      <p:sp>
        <p:nvSpPr>
          <p:cNvPr id="499" name="Google Shape;499;p30:notes"/>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26</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3388694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31: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07" name="Google Shape;507;p31:notes"/>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INSTRUCTIONS: Read the question out loud.</a:t>
            </a:r>
          </a:p>
          <a:p>
            <a:pPr marL="0" lvl="0" indent="0" algn="l" rtl="0">
              <a:spcBef>
                <a:spcPts val="0"/>
              </a:spcBef>
              <a:spcAft>
                <a:spcPts val="0"/>
              </a:spcAft>
              <a:buNone/>
            </a:pPr>
            <a:endParaRPr dirty="0"/>
          </a:p>
        </p:txBody>
      </p:sp>
      <p:sp>
        <p:nvSpPr>
          <p:cNvPr id="508" name="Google Shape;508;p31:notes"/>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27</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4391378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32: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15" name="Google Shape;515;p32:notes"/>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Arial"/>
              <a:buNone/>
            </a:pPr>
            <a:r>
              <a:rPr lang="en-US" dirty="0"/>
              <a:t>KEY POINT: Quit Now Indiana is a free cessation resource that can be shared with parents.</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MATERIALS NEEDED: Quit Now Indiana materials</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 </a:t>
            </a:r>
            <a:r>
              <a:rPr lang="en-US" b="0" i="1" dirty="0"/>
              <a:t>“The answer is A. Quit Now Indiana is a wonderful free resource that can be used 24/7 to get help and support for anyone who is ready to quit tobacco. You can’t make someone quit, but if you know someone who wants to quit tobacco or you yourself are ready to quit, we would love to connect you to Quit Now Indiana and support you in your quit journey! (Team X) gets $100!”  </a:t>
            </a:r>
            <a:r>
              <a:rPr lang="en-US" b="0" i="0" dirty="0"/>
              <a:t>(Share QNI handouts!)</a:t>
            </a:r>
          </a:p>
          <a:p>
            <a:pPr marL="0" lvl="0" indent="0" algn="l" rtl="0">
              <a:spcBef>
                <a:spcPts val="0"/>
              </a:spcBef>
              <a:spcAft>
                <a:spcPts val="0"/>
              </a:spcAft>
              <a:buNone/>
            </a:pPr>
            <a:endParaRPr dirty="0"/>
          </a:p>
        </p:txBody>
      </p:sp>
      <p:sp>
        <p:nvSpPr>
          <p:cNvPr id="516" name="Google Shape;516;p32:notes"/>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28</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2905521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33: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23" name="Google Shape;523;p33:notes"/>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INSTRUCTIONS: Read the question out loud.</a:t>
            </a:r>
          </a:p>
          <a:p>
            <a:pPr marL="0" lvl="0" indent="0" algn="l" rtl="0">
              <a:spcBef>
                <a:spcPts val="0"/>
              </a:spcBef>
              <a:spcAft>
                <a:spcPts val="0"/>
              </a:spcAft>
              <a:buNone/>
            </a:pPr>
            <a:endParaRPr dirty="0"/>
          </a:p>
        </p:txBody>
      </p:sp>
      <p:sp>
        <p:nvSpPr>
          <p:cNvPr id="524" name="Google Shape;524;p33:notes"/>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29</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71338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7:notes"/>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3</a:t>
            </a:fld>
            <a:endParaRPr sz="1200" b="0" i="0" u="none" strike="noStrike" cap="none">
              <a:solidFill>
                <a:schemeClr val="dk1"/>
              </a:solidFill>
              <a:latin typeface="Arial"/>
              <a:ea typeface="Arial"/>
              <a:cs typeface="Arial"/>
              <a:sym typeface="Arial"/>
            </a:endParaRPr>
          </a:p>
        </p:txBody>
      </p:sp>
      <p:sp>
        <p:nvSpPr>
          <p:cNvPr id="307" name="Google Shape;307;p7: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8" name="Google Shape;308;p7:notes"/>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None/>
            </a:pPr>
            <a:r>
              <a:rPr lang="en-US" dirty="0"/>
              <a:t>INSTRUCTIONS: Read the question out loud.</a:t>
            </a:r>
            <a:endParaRPr dirty="0"/>
          </a:p>
        </p:txBody>
      </p:sp>
    </p:spTree>
    <p:extLst>
      <p:ext uri="{BB962C8B-B14F-4D97-AF65-F5344CB8AC3E}">
        <p14:creationId xmlns:p14="http://schemas.microsoft.com/office/powerpoint/2010/main" val="10092223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34: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31" name="Google Shape;531;p34:notes"/>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Arial"/>
              <a:buNone/>
            </a:pPr>
            <a:r>
              <a:rPr lang="en-US" dirty="0"/>
              <a:t>KEY POINT: Those with Indiana Medicaid coverage have access to lots of great tobacco cessation resources.</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 </a:t>
            </a:r>
            <a:r>
              <a:rPr lang="en-US" b="0" i="1" dirty="0"/>
              <a:t>“That is true! Indiana Medicaid covers several forms of proven nicotine replacement products as well as prescription medications and counseling sessions.  (Team X) gets $200!” </a:t>
            </a:r>
          </a:p>
          <a:p>
            <a:pPr marL="0" lvl="0" indent="0" algn="l" rtl="0">
              <a:spcBef>
                <a:spcPts val="0"/>
              </a:spcBef>
              <a:spcAft>
                <a:spcPts val="0"/>
              </a:spcAft>
              <a:buNone/>
            </a:pPr>
            <a:endParaRPr dirty="0"/>
          </a:p>
        </p:txBody>
      </p:sp>
      <p:sp>
        <p:nvSpPr>
          <p:cNvPr id="532" name="Google Shape;532;p34:notes"/>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30</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9452067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35: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39" name="Google Shape;539;p35:notes"/>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INSTRUCTIONS: Read the question out loud.</a:t>
            </a:r>
          </a:p>
          <a:p>
            <a:pPr marL="0" lvl="0" indent="0" algn="l" rtl="0">
              <a:spcBef>
                <a:spcPts val="0"/>
              </a:spcBef>
              <a:spcAft>
                <a:spcPts val="0"/>
              </a:spcAft>
              <a:buNone/>
            </a:pPr>
            <a:endParaRPr dirty="0"/>
          </a:p>
        </p:txBody>
      </p:sp>
      <p:sp>
        <p:nvSpPr>
          <p:cNvPr id="540" name="Google Shape;540;p35:notes"/>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31</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5073046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36: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47" name="Google Shape;547;p36:notes"/>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Arial"/>
              <a:buNone/>
            </a:pPr>
            <a:r>
              <a:rPr lang="en-US" dirty="0"/>
              <a:t>KEY POINT: It often takes 8-11 quit attempts before someone quits for good.</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 </a:t>
            </a:r>
            <a:r>
              <a:rPr lang="en-US" b="0" i="1" dirty="0"/>
              <a:t>“The answer is C. Quitting tobacco is not easy and it often takes 8-11 quit attempts before someone quits for good. All quit attempts are a step in the right direction so offer plenty of support along the way for a loved one trying to quit.  And if you are trying to quit, that is great! Don’t beat yourself up if you slip up. We are here to support you and help you get back on track. (Team X) gets $300!” </a:t>
            </a:r>
          </a:p>
          <a:p>
            <a:pPr marL="0" lvl="0" indent="0" algn="l" rtl="0">
              <a:spcBef>
                <a:spcPts val="0"/>
              </a:spcBef>
              <a:spcAft>
                <a:spcPts val="0"/>
              </a:spcAft>
              <a:buNone/>
            </a:pPr>
            <a:endParaRPr dirty="0"/>
          </a:p>
        </p:txBody>
      </p:sp>
      <p:sp>
        <p:nvSpPr>
          <p:cNvPr id="548" name="Google Shape;548;p36:notes"/>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32</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5900117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37: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55" name="Google Shape;555;p37:notes"/>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Arial"/>
              <a:buNone/>
            </a:pPr>
            <a:r>
              <a:rPr lang="en-US" dirty="0"/>
              <a:t>KEY POINT: Determine how much smoking costs.</a:t>
            </a:r>
          </a:p>
          <a:p>
            <a:pPr marL="0" lvl="0" indent="0" algn="l" rtl="0">
              <a:spcBef>
                <a:spcPts val="0"/>
              </a:spcBef>
              <a:spcAft>
                <a:spcPts val="0"/>
              </a:spcAft>
              <a:buClr>
                <a:schemeClr val="dk1"/>
              </a:buClr>
              <a:buSzPts val="1200"/>
              <a:buFont typeface="Arial"/>
              <a:buNone/>
            </a:pPr>
            <a:endParaRPr lang="en-US" dirty="0"/>
          </a:p>
          <a:p>
            <a:pPr marL="0" lvl="0" indent="0" algn="l" rtl="0">
              <a:spcBef>
                <a:spcPts val="0"/>
              </a:spcBef>
              <a:spcAft>
                <a:spcPts val="0"/>
              </a:spcAft>
              <a:buClr>
                <a:schemeClr val="dk1"/>
              </a:buClr>
              <a:buSzPts val="1200"/>
              <a:buFont typeface="Arial"/>
              <a:buNone/>
            </a:pPr>
            <a:r>
              <a:rPr lang="en-US" dirty="0"/>
              <a:t>VIRTUAL MODIFICATION: Have participants type their guess into the chat box and then read the responses aloud and provide commentary and praise.</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SCRIPT/INSTRUCTIONS: </a:t>
            </a:r>
            <a:r>
              <a:rPr lang="en-US" b="0" i="1" dirty="0"/>
              <a:t>“It is now time for final Jeopardy! Each team get out a blank sheet of paper. When I share the question write your team’s answer down and how much you want to wager, then wait until I ask you to hold it up. </a:t>
            </a:r>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endParaRPr lang="en-US" b="0" i="1"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b="0" i="0" dirty="0"/>
              <a:t>(CLICK TO THE STATEMENT) </a:t>
            </a:r>
            <a:r>
              <a:rPr lang="en-US" b="0" i="1" dirty="0"/>
              <a:t>How much would someone in Indiana spend on cigarettes in a year if they smoke 1 pack a day? Your answer should be based on the average price of a pack of cigarettes currently in Indiana. I’ll give you wiggle room of $50 over or under for a correct answer. Don’t forget to write down how much you want to wager as well. </a:t>
            </a:r>
            <a:r>
              <a:rPr lang="en-US" b="0" i="0" dirty="0"/>
              <a:t>(Give teams a minute to confer and write down their answer.)</a:t>
            </a:r>
            <a:r>
              <a:rPr lang="en-US" b="0" i="1" dirty="0"/>
              <a:t> (Team 1) what is your answer? (Team 2) please share your answer.”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i="1" dirty="0"/>
          </a:p>
          <a:p>
            <a:pPr marL="0" lvl="0" indent="0" algn="l" rtl="0">
              <a:spcBef>
                <a:spcPts val="0"/>
              </a:spcBef>
              <a:spcAft>
                <a:spcPts val="0"/>
              </a:spcAft>
              <a:buNone/>
            </a:pPr>
            <a:endParaRPr dirty="0"/>
          </a:p>
        </p:txBody>
      </p:sp>
      <p:sp>
        <p:nvSpPr>
          <p:cNvPr id="556" name="Google Shape;556;p37:notes"/>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33</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2297938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a:extLst>
            <a:ext uri="{FF2B5EF4-FFF2-40B4-BE49-F238E27FC236}">
              <a16:creationId xmlns:a16="http://schemas.microsoft.com/office/drawing/2014/main" id="{FAC8D4CC-2455-4D00-F15E-C2E56DC49284}"/>
            </a:ext>
          </a:extLst>
        </p:cNvPr>
        <p:cNvGrpSpPr/>
        <p:nvPr/>
      </p:nvGrpSpPr>
      <p:grpSpPr>
        <a:xfrm>
          <a:off x="0" y="0"/>
          <a:ext cx="0" cy="0"/>
          <a:chOff x="0" y="0"/>
          <a:chExt cx="0" cy="0"/>
        </a:xfrm>
      </p:grpSpPr>
      <p:sp>
        <p:nvSpPr>
          <p:cNvPr id="554" name="Google Shape;554;p37:notes">
            <a:extLst>
              <a:ext uri="{FF2B5EF4-FFF2-40B4-BE49-F238E27FC236}">
                <a16:creationId xmlns:a16="http://schemas.microsoft.com/office/drawing/2014/main" id="{4B266E48-3E86-F846-37E1-E31B5CDF01A1}"/>
              </a:ext>
            </a:extLst>
          </p:cNvPr>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55" name="Google Shape;555;p37:notes">
            <a:extLst>
              <a:ext uri="{FF2B5EF4-FFF2-40B4-BE49-F238E27FC236}">
                <a16:creationId xmlns:a16="http://schemas.microsoft.com/office/drawing/2014/main" id="{926D6B75-6DB1-8519-C3D5-7B3BE6BB7DB9}"/>
              </a:ext>
            </a:extLst>
          </p:cNvPr>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Arial"/>
              <a:buNone/>
            </a:pPr>
            <a:r>
              <a:rPr lang="en-US" dirty="0"/>
              <a:t>KEY POINT: It costs over $4,000 a year for someone who smokes a pack a day.</a:t>
            </a:r>
          </a:p>
          <a:p>
            <a:pPr marL="0" lvl="0" indent="0" algn="l" rtl="0">
              <a:spcBef>
                <a:spcPts val="0"/>
              </a:spcBef>
              <a:spcAft>
                <a:spcPts val="0"/>
              </a:spcAft>
              <a:buClr>
                <a:schemeClr val="dk1"/>
              </a:buClr>
              <a:buSzPts val="1200"/>
              <a:buFont typeface="Arial"/>
              <a:buNone/>
            </a:pPr>
            <a:endParaRPr lang="en-US" dirty="0"/>
          </a:p>
          <a:p>
            <a:pPr marL="0" lvl="0" indent="0" algn="l" rtl="0">
              <a:spcBef>
                <a:spcPts val="0"/>
              </a:spcBef>
              <a:spcAft>
                <a:spcPts val="0"/>
              </a:spcAft>
              <a:buClr>
                <a:schemeClr val="dk1"/>
              </a:buClr>
              <a:buSzPts val="1200"/>
              <a:buFont typeface="Arial"/>
              <a:buNone/>
            </a:pPr>
            <a:r>
              <a:rPr lang="en-US" dirty="0"/>
              <a:t>VIRTUAL MODIFICATION: If you chose to keep score, announce who had the highest score, add or deduct the wagers, and offer a round of applause!</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SCRIPT/INSTRUCTIONS: </a:t>
            </a:r>
            <a:r>
              <a:rPr lang="en-US" b="0" i="1" dirty="0"/>
              <a:t>“And the answer is…$4,015 a year, $4,026 if its Leap Year!  That is A LOT of money and I bet we could all think of better ways to spend that money. This is based on the average price of a pack of cigarettes being $11 in Indiana.  That number went up recently as Indiana’s new cigarette tax increase went into effect on July 1 of 2025.  The other number that shot up…calls to Quit Now Indiana! Raising the cost of tobacco products is a proven strategy that motivates people to quit as well as discourages youth from starting.  Many people who use tobacco may be even more receptive to quit support now, so please let them know about Quit Now Indiana.” </a:t>
            </a:r>
            <a:r>
              <a:rPr lang="en-US" b="0" i="0" dirty="0"/>
              <a:t>(</a:t>
            </a:r>
            <a:r>
              <a:rPr lang="en-US" i="0" dirty="0"/>
              <a:t>Determine the winning team and shower them with praise!)</a:t>
            </a:r>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endParaRPr lang="en-US" b="0" i="1"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i="1" dirty="0"/>
          </a:p>
          <a:p>
            <a:pPr marL="0" lvl="0" indent="0" algn="l" rtl="0">
              <a:spcBef>
                <a:spcPts val="0"/>
              </a:spcBef>
              <a:spcAft>
                <a:spcPts val="0"/>
              </a:spcAft>
              <a:buNone/>
            </a:pPr>
            <a:endParaRPr dirty="0"/>
          </a:p>
        </p:txBody>
      </p:sp>
      <p:sp>
        <p:nvSpPr>
          <p:cNvPr id="556" name="Google Shape;556;p37:notes">
            <a:extLst>
              <a:ext uri="{FF2B5EF4-FFF2-40B4-BE49-F238E27FC236}">
                <a16:creationId xmlns:a16="http://schemas.microsoft.com/office/drawing/2014/main" id="{7B8B0390-975C-25DE-84E0-97F299D8B58E}"/>
              </a:ext>
            </a:extLst>
          </p:cNvPr>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34</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2806400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a:extLst>
            <a:ext uri="{FF2B5EF4-FFF2-40B4-BE49-F238E27FC236}">
              <a16:creationId xmlns:a16="http://schemas.microsoft.com/office/drawing/2014/main" id="{BADEB6D9-5FC7-A29F-D0B7-2954FA0F68A6}"/>
            </a:ext>
          </a:extLst>
        </p:cNvPr>
        <p:cNvGrpSpPr/>
        <p:nvPr/>
      </p:nvGrpSpPr>
      <p:grpSpPr>
        <a:xfrm>
          <a:off x="0" y="0"/>
          <a:ext cx="0" cy="0"/>
          <a:chOff x="0" y="0"/>
          <a:chExt cx="0" cy="0"/>
        </a:xfrm>
      </p:grpSpPr>
      <p:sp>
        <p:nvSpPr>
          <p:cNvPr id="562" name="Google Shape;562;p38:notes">
            <a:extLst>
              <a:ext uri="{FF2B5EF4-FFF2-40B4-BE49-F238E27FC236}">
                <a16:creationId xmlns:a16="http://schemas.microsoft.com/office/drawing/2014/main" id="{5FE4F8BA-C539-ACB8-47F4-EF7FF64ED455}"/>
              </a:ext>
            </a:extLst>
          </p:cNvPr>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63" name="Google Shape;563;p38:notes">
            <a:extLst>
              <a:ext uri="{FF2B5EF4-FFF2-40B4-BE49-F238E27FC236}">
                <a16:creationId xmlns:a16="http://schemas.microsoft.com/office/drawing/2014/main" id="{DCEC176E-9472-23EB-185A-F224153030D4}"/>
              </a:ext>
            </a:extLst>
          </p:cNvPr>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Arial"/>
              <a:buNone/>
            </a:pPr>
            <a:r>
              <a:rPr lang="en-US" dirty="0"/>
              <a:t>KEY POINT: It is everyone’s job to help our communities become healthier and smoke/vape free.</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SCRIPT/INSTRUCTIONS: </a:t>
            </a:r>
            <a:r>
              <a:rPr lang="en-US" b="0" i="1" dirty="0"/>
              <a:t>“Thank you so much for playing Jeopardy! I hope everyone had fun and learned something.  We believe it is EVERYONE’S job to help our communities become healthier and that includes being smoke/vape free. </a:t>
            </a:r>
            <a:r>
              <a:rPr lang="en-US" b="0" i="1"/>
              <a:t>That </a:t>
            </a:r>
            <a:r>
              <a:rPr lang="en-US" b="0" i="1" dirty="0"/>
              <a:t>is why we are playing a role in lowering the tobacco burden by sharing this information with the families we serve.”</a:t>
            </a:r>
            <a:endParaRPr dirty="0"/>
          </a:p>
        </p:txBody>
      </p:sp>
      <p:sp>
        <p:nvSpPr>
          <p:cNvPr id="564" name="Google Shape;564;p38:notes">
            <a:extLst>
              <a:ext uri="{FF2B5EF4-FFF2-40B4-BE49-F238E27FC236}">
                <a16:creationId xmlns:a16="http://schemas.microsoft.com/office/drawing/2014/main" id="{93234FE1-F7E3-522B-EC18-602473269D6F}"/>
              </a:ext>
            </a:extLst>
          </p:cNvPr>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35</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25161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8:notes"/>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4</a:t>
            </a:fld>
            <a:endParaRPr sz="1200" b="0" i="0" u="none" strike="noStrike" cap="none">
              <a:solidFill>
                <a:schemeClr val="dk1"/>
              </a:solidFill>
              <a:latin typeface="Arial"/>
              <a:ea typeface="Arial"/>
              <a:cs typeface="Arial"/>
              <a:sym typeface="Arial"/>
            </a:endParaRPr>
          </a:p>
        </p:txBody>
      </p:sp>
      <p:sp>
        <p:nvSpPr>
          <p:cNvPr id="315" name="Google Shape;315;p8: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16" name="Google Shape;316;p8:notes"/>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Arial"/>
              <a:buNone/>
            </a:pPr>
            <a:r>
              <a:rPr lang="en-US" dirty="0"/>
              <a:t>KEY POINT: While traditional cigarette smoking has gone down there is still work to be done, especially with e-cigarettes.</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 </a:t>
            </a:r>
            <a:r>
              <a:rPr lang="en-US" i="1" dirty="0"/>
              <a:t>“That is true! There has been a lot of great progress as people have learned about the danger of smoking and laws have been put in place to restrict some forms of tobacco marketing and to protect people from secondhand smoke exposure. But there is still work to be done, and especially with the recent growth of e-cigarettes and vaping. </a:t>
            </a:r>
            <a:r>
              <a:rPr lang="en-US" i="0" dirty="0"/>
              <a:t>(Team X) </a:t>
            </a:r>
            <a:r>
              <a:rPr lang="en-US" i="1" dirty="0"/>
              <a:t>gets $100!” </a:t>
            </a:r>
            <a:endParaRPr dirty="0"/>
          </a:p>
        </p:txBody>
      </p:sp>
    </p:spTree>
    <p:extLst>
      <p:ext uri="{BB962C8B-B14F-4D97-AF65-F5344CB8AC3E}">
        <p14:creationId xmlns:p14="http://schemas.microsoft.com/office/powerpoint/2010/main" val="2779512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9:notes"/>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5</a:t>
            </a:fld>
            <a:endParaRPr sz="1200" b="0" i="0" u="none" strike="noStrike" cap="none">
              <a:solidFill>
                <a:schemeClr val="dk1"/>
              </a:solidFill>
              <a:latin typeface="Arial"/>
              <a:ea typeface="Arial"/>
              <a:cs typeface="Arial"/>
              <a:sym typeface="Arial"/>
            </a:endParaRPr>
          </a:p>
        </p:txBody>
      </p:sp>
      <p:sp>
        <p:nvSpPr>
          <p:cNvPr id="324" name="Google Shape;324;p9: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25" name="Google Shape;325;p9:notes"/>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INSTRUCTIONS: Read the question out loud.</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13891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0:notes"/>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6</a:t>
            </a:fld>
            <a:endParaRPr sz="1200" b="0" i="0" u="none" strike="noStrike" cap="none">
              <a:solidFill>
                <a:schemeClr val="dk1"/>
              </a:solidFill>
              <a:latin typeface="Arial"/>
              <a:ea typeface="Arial"/>
              <a:cs typeface="Arial"/>
              <a:sym typeface="Arial"/>
            </a:endParaRPr>
          </a:p>
        </p:txBody>
      </p:sp>
      <p:sp>
        <p:nvSpPr>
          <p:cNvPr id="332" name="Google Shape;332;p10: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33" name="Google Shape;333;p10:notes"/>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Arial"/>
              <a:buNone/>
            </a:pPr>
            <a:r>
              <a:rPr lang="en-US" dirty="0"/>
              <a:t>KEY POINT: Most smokers start by the age of 21.</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 </a:t>
            </a:r>
            <a:r>
              <a:rPr lang="en-US" b="0" i="1" dirty="0"/>
              <a:t>“The answer is A. </a:t>
            </a:r>
            <a:r>
              <a:rPr lang="en-US" b="0" i="1" dirty="0">
                <a:solidFill>
                  <a:srgbClr val="202124"/>
                </a:solidFill>
                <a:effectLst/>
                <a:latin typeface="Roboto" panose="02000000000000000000" pitchFamily="2" charset="0"/>
              </a:rPr>
              <a:t>About 95% of adult smokers begin smoking before they turn 21 so that is why preventing teens and young adults from starting is so critical.</a:t>
            </a:r>
            <a:r>
              <a:rPr lang="en-US" b="0" i="1" dirty="0"/>
              <a:t> (Team X) gets $200!”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355395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11:notes"/>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7</a:t>
            </a:fld>
            <a:endParaRPr sz="1200" b="0" i="0" u="none" strike="noStrike" cap="none">
              <a:solidFill>
                <a:schemeClr val="dk1"/>
              </a:solidFill>
              <a:latin typeface="Arial"/>
              <a:ea typeface="Arial"/>
              <a:cs typeface="Arial"/>
              <a:sym typeface="Arial"/>
            </a:endParaRPr>
          </a:p>
        </p:txBody>
      </p:sp>
      <p:sp>
        <p:nvSpPr>
          <p:cNvPr id="340" name="Google Shape;340;p11: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41" name="Google Shape;341;p11:notes"/>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INSTRUCTIONS: Read the question out loud.</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365668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12:notes"/>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8</a:t>
            </a:fld>
            <a:endParaRPr sz="1200" b="0" i="0" u="none" strike="noStrike" cap="none">
              <a:solidFill>
                <a:schemeClr val="dk1"/>
              </a:solidFill>
              <a:latin typeface="Arial"/>
              <a:ea typeface="Arial"/>
              <a:cs typeface="Arial"/>
              <a:sym typeface="Arial"/>
            </a:endParaRPr>
          </a:p>
        </p:txBody>
      </p:sp>
      <p:sp>
        <p:nvSpPr>
          <p:cNvPr id="348" name="Google Shape;348;p12: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49" name="Google Shape;349;p12:notes"/>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Arial"/>
              <a:buNone/>
            </a:pPr>
            <a:r>
              <a:rPr lang="en-US" dirty="0"/>
              <a:t>KEY POINT: Thirdhand smoke is especially dangerous for infants and children.</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 </a:t>
            </a:r>
            <a:r>
              <a:rPr lang="en-US" b="0" i="1" dirty="0"/>
              <a:t>“The answer is B. Thirdhand smoke includes the toxins and chemicals left behind in a room or a car when someone smokes there. Because of the way infants breathe and the size of their developing lungs they actually take in 4 times the amount of chemicals that an adult would in the same space. That is why it is critical to not smoke in places where children will later be. (Team X) gets $300!”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2116279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13:notes"/>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9</a:t>
            </a:fld>
            <a:endParaRPr sz="1200" b="0" i="0" u="none" strike="noStrike" cap="none">
              <a:solidFill>
                <a:schemeClr val="dk1"/>
              </a:solidFill>
              <a:latin typeface="Arial"/>
              <a:ea typeface="Arial"/>
              <a:cs typeface="Arial"/>
              <a:sym typeface="Arial"/>
            </a:endParaRPr>
          </a:p>
        </p:txBody>
      </p:sp>
      <p:sp>
        <p:nvSpPr>
          <p:cNvPr id="356" name="Google Shape;356;p13: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57" name="Google Shape;357;p13:notes"/>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INSTRUCTIONS: Read the question out loud.</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45813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1"/>
        <p:cNvGrpSpPr/>
        <p:nvPr/>
      </p:nvGrpSpPr>
      <p:grpSpPr>
        <a:xfrm>
          <a:off x="0" y="0"/>
          <a:ext cx="0" cy="0"/>
          <a:chOff x="0" y="0"/>
          <a:chExt cx="0" cy="0"/>
        </a:xfrm>
      </p:grpSpPr>
      <p:grpSp>
        <p:nvGrpSpPr>
          <p:cNvPr id="102" name="Google Shape;102;p14"/>
          <p:cNvGrpSpPr/>
          <p:nvPr/>
        </p:nvGrpSpPr>
        <p:grpSpPr>
          <a:xfrm>
            <a:off x="-7938" y="-7938"/>
            <a:ext cx="9169401" cy="6873876"/>
            <a:chOff x="-8466" y="-8468"/>
            <a:chExt cx="9169804" cy="6874935"/>
          </a:xfrm>
        </p:grpSpPr>
        <p:cxnSp>
          <p:nvCxnSpPr>
            <p:cNvPr id="103" name="Google Shape;103;p14"/>
            <p:cNvCxnSpPr/>
            <p:nvPr/>
          </p:nvCxnSpPr>
          <p:spPr>
            <a:xfrm rot="10800000" flipH="1">
              <a:off x="5130498" y="4175239"/>
              <a:ext cx="4022902" cy="2683288"/>
            </a:xfrm>
            <a:prstGeom prst="straightConnector1">
              <a:avLst/>
            </a:prstGeom>
            <a:noFill/>
            <a:ln w="9525" cap="flat" cmpd="sng">
              <a:solidFill>
                <a:srgbClr val="D8D8D8"/>
              </a:solidFill>
              <a:prstDash val="solid"/>
              <a:round/>
              <a:headEnd type="none" w="sm" len="sm"/>
              <a:tailEnd type="none" w="sm" len="sm"/>
            </a:ln>
          </p:spPr>
        </p:cxnSp>
        <p:cxnSp>
          <p:nvCxnSpPr>
            <p:cNvPr id="104" name="Google Shape;104;p14"/>
            <p:cNvCxnSpPr/>
            <p:nvPr/>
          </p:nvCxnSpPr>
          <p:spPr>
            <a:xfrm>
              <a:off x="7041932" y="-529"/>
              <a:ext cx="1219254" cy="6859057"/>
            </a:xfrm>
            <a:prstGeom prst="straightConnector1">
              <a:avLst/>
            </a:prstGeom>
            <a:noFill/>
            <a:ln w="9525" cap="flat" cmpd="sng">
              <a:solidFill>
                <a:srgbClr val="BFBFBF"/>
              </a:solidFill>
              <a:prstDash val="solid"/>
              <a:round/>
              <a:headEnd type="none" w="sm" len="sm"/>
              <a:tailEnd type="none" w="sm" len="sm"/>
            </a:ln>
          </p:spPr>
        </p:cxnSp>
        <p:sp>
          <p:nvSpPr>
            <p:cNvPr id="105" name="Google Shape;105;p14"/>
            <p:cNvSpPr/>
            <p:nvPr/>
          </p:nvSpPr>
          <p:spPr>
            <a:xfrm>
              <a:off x="6891113" y="-529"/>
              <a:ext cx="2270225" cy="6866996"/>
            </a:xfrm>
            <a:custGeom>
              <a:avLst/>
              <a:gdLst/>
              <a:ahLst/>
              <a:cxnLst/>
              <a:rect l="l" t="t" r="r" b="b"/>
              <a:pathLst>
                <a:path w="2269442" h="6866466" extrusionOk="0">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29803"/>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4"/>
            <p:cNvSpPr/>
            <p:nvPr/>
          </p:nvSpPr>
          <p:spPr>
            <a:xfrm>
              <a:off x="7205452" y="-8468"/>
              <a:ext cx="1947948" cy="6866996"/>
            </a:xfrm>
            <a:custGeom>
              <a:avLst/>
              <a:gdLst/>
              <a:ahLst/>
              <a:cxnLst/>
              <a:rect l="l" t="t" r="r" b="b"/>
              <a:pathLst>
                <a:path w="1948147" h="6866467" extrusionOk="0">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4"/>
            <p:cNvSpPr/>
            <p:nvPr/>
          </p:nvSpPr>
          <p:spPr>
            <a:xfrm>
              <a:off x="6638689" y="3919613"/>
              <a:ext cx="2513123" cy="2938915"/>
            </a:xfrm>
            <a:custGeom>
              <a:avLst/>
              <a:gdLst/>
              <a:ahLst/>
              <a:cxnLst/>
              <a:rect l="l" t="t" r="r" b="b"/>
              <a:pathLst>
                <a:path w="3259667" h="3810000" extrusionOk="0">
                  <a:moveTo>
                    <a:pt x="0" y="3810000"/>
                  </a:moveTo>
                  <a:lnTo>
                    <a:pt x="3251200" y="0"/>
                  </a:lnTo>
                  <a:cubicBezTo>
                    <a:pt x="3254022" y="1270000"/>
                    <a:pt x="3256845" y="2540000"/>
                    <a:pt x="3259667" y="3810000"/>
                  </a:cubicBezTo>
                  <a:lnTo>
                    <a:pt x="0" y="3810000"/>
                  </a:lnTo>
                  <a:close/>
                </a:path>
              </a:pathLst>
            </a:custGeom>
            <a:solidFill>
              <a:schemeClr val="accent2">
                <a:alpha val="7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4"/>
            <p:cNvSpPr/>
            <p:nvPr/>
          </p:nvSpPr>
          <p:spPr>
            <a:xfrm>
              <a:off x="7010180" y="-8468"/>
              <a:ext cx="2143219" cy="6866996"/>
            </a:xfrm>
            <a:custGeom>
              <a:avLst/>
              <a:gdLst/>
              <a:ahLst/>
              <a:cxnLst/>
              <a:rect l="l" t="t" r="r" b="b"/>
              <a:pathLst>
                <a:path w="2853267" h="6866467" extrusionOk="0">
                  <a:moveTo>
                    <a:pt x="0" y="0"/>
                  </a:moveTo>
                  <a:lnTo>
                    <a:pt x="2472267" y="6866467"/>
                  </a:lnTo>
                  <a:lnTo>
                    <a:pt x="2853267" y="6858000"/>
                  </a:lnTo>
                  <a:lnTo>
                    <a:pt x="2853267" y="0"/>
                  </a:lnTo>
                  <a:lnTo>
                    <a:pt x="0" y="0"/>
                  </a:lnTo>
                  <a:close/>
                </a:path>
              </a:pathLst>
            </a:custGeom>
            <a:solidFill>
              <a:srgbClr val="3F7818">
                <a:alpha val="69803"/>
              </a:srgbClr>
            </a:solidFill>
            <a:ln>
              <a:noFill/>
            </a:ln>
          </p:spPr>
        </p:sp>
        <p:sp>
          <p:nvSpPr>
            <p:cNvPr id="109" name="Google Shape;109;p14"/>
            <p:cNvSpPr/>
            <p:nvPr/>
          </p:nvSpPr>
          <p:spPr>
            <a:xfrm>
              <a:off x="8296112" y="-8468"/>
              <a:ext cx="857288" cy="6866996"/>
            </a:xfrm>
            <a:custGeom>
              <a:avLst/>
              <a:gdLst/>
              <a:ahLst/>
              <a:cxnLst/>
              <a:rect l="l" t="t" r="r" b="b"/>
              <a:pathLst>
                <a:path w="1286933" h="6866467" extrusionOk="0">
                  <a:moveTo>
                    <a:pt x="1016000" y="0"/>
                  </a:moveTo>
                  <a:lnTo>
                    <a:pt x="0" y="6866467"/>
                  </a:lnTo>
                  <a:lnTo>
                    <a:pt x="1286933" y="6866467"/>
                  </a:lnTo>
                  <a:cubicBezTo>
                    <a:pt x="1284111" y="4577645"/>
                    <a:pt x="1281288" y="2288822"/>
                    <a:pt x="1278466" y="0"/>
                  </a:cubicBezTo>
                  <a:lnTo>
                    <a:pt x="1016000" y="0"/>
                  </a:lnTo>
                  <a:close/>
                </a:path>
              </a:pathLst>
            </a:custGeom>
            <a:solidFill>
              <a:srgbClr val="BFE471">
                <a:alpha val="6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4"/>
            <p:cNvSpPr/>
            <p:nvPr/>
          </p:nvSpPr>
          <p:spPr>
            <a:xfrm>
              <a:off x="8077027" y="-8468"/>
              <a:ext cx="1066847" cy="6866996"/>
            </a:xfrm>
            <a:custGeom>
              <a:avLst/>
              <a:gdLst/>
              <a:ahLst/>
              <a:cxnLst/>
              <a:rect l="l" t="t" r="r" b="b"/>
              <a:pathLst>
                <a:path w="1270244" h="6866467" extrusionOk="0">
                  <a:moveTo>
                    <a:pt x="0" y="0"/>
                  </a:moveTo>
                  <a:lnTo>
                    <a:pt x="1117600" y="6866467"/>
                  </a:lnTo>
                  <a:lnTo>
                    <a:pt x="1270000" y="6866467"/>
                  </a:lnTo>
                  <a:cubicBezTo>
                    <a:pt x="1272822" y="4574822"/>
                    <a:pt x="1250245" y="2291645"/>
                    <a:pt x="1253067" y="0"/>
                  </a:cubicBezTo>
                  <a:lnTo>
                    <a:pt x="0" y="0"/>
                  </a:lnTo>
                  <a:close/>
                </a:path>
              </a:pathLst>
            </a:custGeom>
            <a:solidFill>
              <a:schemeClr val="accent1">
                <a:alpha val="64705"/>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4"/>
            <p:cNvSpPr/>
            <p:nvPr/>
          </p:nvSpPr>
          <p:spPr>
            <a:xfrm>
              <a:off x="8059565" y="4894488"/>
              <a:ext cx="1095423" cy="1964040"/>
            </a:xfrm>
            <a:custGeom>
              <a:avLst/>
              <a:gdLst/>
              <a:ahLst/>
              <a:cxnLst/>
              <a:rect l="l" t="t" r="r" b="b"/>
              <a:pathLst>
                <a:path w="1820333" h="3268133" extrusionOk="0">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4"/>
            <p:cNvSpPr/>
            <p:nvPr/>
          </p:nvSpPr>
          <p:spPr>
            <a:xfrm>
              <a:off x="-8466" y="-8468"/>
              <a:ext cx="863639" cy="5698416"/>
            </a:xfrm>
            <a:custGeom>
              <a:avLst/>
              <a:gdLst/>
              <a:ahLst/>
              <a:cxnLst/>
              <a:rect l="l" t="t" r="r" b="b"/>
              <a:pathLst>
                <a:path w="863600" h="5698067" extrusionOk="0">
                  <a:moveTo>
                    <a:pt x="0" y="8467"/>
                  </a:moveTo>
                  <a:lnTo>
                    <a:pt x="863600" y="0"/>
                  </a:lnTo>
                  <a:lnTo>
                    <a:pt x="863600" y="16934"/>
                  </a:lnTo>
                  <a:lnTo>
                    <a:pt x="0" y="5698067"/>
                  </a:lnTo>
                  <a:lnTo>
                    <a:pt x="0" y="8467"/>
                  </a:lnTo>
                  <a:close/>
                </a:path>
              </a:pathLst>
            </a:custGeom>
            <a:solidFill>
              <a:schemeClr val="accent1">
                <a:alpha val="84705"/>
              </a:schemeClr>
            </a:solidFill>
            <a:ln>
              <a:noFill/>
            </a:ln>
          </p:spPr>
        </p:sp>
      </p:grpSp>
      <p:sp>
        <p:nvSpPr>
          <p:cNvPr id="113" name="Google Shape;113;p14"/>
          <p:cNvSpPr txBox="1">
            <a:spLocks noGrp="1"/>
          </p:cNvSpPr>
          <p:nvPr>
            <p:ph type="ctrTitle"/>
          </p:nvPr>
        </p:nvSpPr>
        <p:spPr>
          <a:xfrm>
            <a:off x="1130595" y="2404534"/>
            <a:ext cx="5826719" cy="1646302"/>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sz="54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4"/>
          <p:cNvSpPr txBox="1">
            <a:spLocks noGrp="1"/>
          </p:cNvSpPr>
          <p:nvPr>
            <p:ph type="subTitle" idx="1"/>
          </p:nvPr>
        </p:nvSpPr>
        <p:spPr>
          <a:xfrm>
            <a:off x="1130595" y="4050834"/>
            <a:ext cx="5826719" cy="1096899"/>
          </a:xfrm>
          <a:prstGeom prst="rect">
            <a:avLst/>
          </a:prstGeom>
          <a:noFill/>
          <a:ln>
            <a:noFill/>
          </a:ln>
        </p:spPr>
        <p:txBody>
          <a:bodyPr spcFirstLastPara="1" wrap="square" lIns="91425" tIns="45700" rIns="91425" bIns="45700" anchor="t" anchorCtr="0">
            <a:noAutofit/>
          </a:bodyPr>
          <a:lstStyle>
            <a:lvl1pPr lvl="0" algn="r">
              <a:spcBef>
                <a:spcPts val="1000"/>
              </a:spcBef>
              <a:spcAft>
                <a:spcPts val="0"/>
              </a:spcAft>
              <a:buSzPts val="1440"/>
              <a:buNone/>
              <a:defRPr>
                <a:solidFill>
                  <a:srgbClr val="7F7F7F"/>
                </a:solidFill>
              </a:defRPr>
            </a:lvl1pPr>
            <a:lvl2pPr lvl="1" algn="ctr">
              <a:spcBef>
                <a:spcPts val="1000"/>
              </a:spcBef>
              <a:spcAft>
                <a:spcPts val="0"/>
              </a:spcAft>
              <a:buSzPts val="1280"/>
              <a:buNone/>
              <a:defRPr>
                <a:solidFill>
                  <a:srgbClr val="888888"/>
                </a:solidFill>
              </a:defRPr>
            </a:lvl2pPr>
            <a:lvl3pPr lvl="2" algn="ctr">
              <a:spcBef>
                <a:spcPts val="1000"/>
              </a:spcBef>
              <a:spcAft>
                <a:spcPts val="0"/>
              </a:spcAft>
              <a:buSzPts val="1120"/>
              <a:buNone/>
              <a:defRPr>
                <a:solidFill>
                  <a:srgbClr val="888888"/>
                </a:solidFill>
              </a:defRPr>
            </a:lvl3pPr>
            <a:lvl4pPr lvl="3" algn="ctr">
              <a:spcBef>
                <a:spcPts val="1000"/>
              </a:spcBef>
              <a:spcAft>
                <a:spcPts val="0"/>
              </a:spcAft>
              <a:buSzPts val="960"/>
              <a:buNone/>
              <a:defRPr>
                <a:solidFill>
                  <a:srgbClr val="888888"/>
                </a:solidFill>
              </a:defRPr>
            </a:lvl4pPr>
            <a:lvl5pPr lvl="4" algn="ctr">
              <a:spcBef>
                <a:spcPts val="1000"/>
              </a:spcBef>
              <a:spcAft>
                <a:spcPts val="0"/>
              </a:spcAft>
              <a:buSzPts val="960"/>
              <a:buNone/>
              <a:defRPr>
                <a:solidFill>
                  <a:srgbClr val="888888"/>
                </a:solidFill>
              </a:defRPr>
            </a:lvl5pPr>
            <a:lvl6pPr lvl="5" algn="ctr">
              <a:spcBef>
                <a:spcPts val="1000"/>
              </a:spcBef>
              <a:spcAft>
                <a:spcPts val="0"/>
              </a:spcAft>
              <a:buSzPts val="960"/>
              <a:buNone/>
              <a:defRPr>
                <a:solidFill>
                  <a:srgbClr val="888888"/>
                </a:solidFill>
              </a:defRPr>
            </a:lvl6pPr>
            <a:lvl7pPr lvl="6" algn="ctr">
              <a:spcBef>
                <a:spcPts val="1000"/>
              </a:spcBef>
              <a:spcAft>
                <a:spcPts val="0"/>
              </a:spcAft>
              <a:buSzPts val="960"/>
              <a:buNone/>
              <a:defRPr>
                <a:solidFill>
                  <a:srgbClr val="888888"/>
                </a:solidFill>
              </a:defRPr>
            </a:lvl7pPr>
            <a:lvl8pPr lvl="7" algn="ctr">
              <a:spcBef>
                <a:spcPts val="1000"/>
              </a:spcBef>
              <a:spcAft>
                <a:spcPts val="0"/>
              </a:spcAft>
              <a:buSzPts val="960"/>
              <a:buNone/>
              <a:defRPr>
                <a:solidFill>
                  <a:srgbClr val="888888"/>
                </a:solidFill>
              </a:defRPr>
            </a:lvl8pPr>
            <a:lvl9pPr lvl="8" algn="ctr">
              <a:spcBef>
                <a:spcPts val="1000"/>
              </a:spcBef>
              <a:spcAft>
                <a:spcPts val="0"/>
              </a:spcAft>
              <a:buSzPts val="960"/>
              <a:buNone/>
              <a:defRPr>
                <a:solidFill>
                  <a:srgbClr val="888888"/>
                </a:solidFill>
              </a:defRPr>
            </a:lvl9pPr>
          </a:lstStyle>
          <a:p>
            <a:endParaRPr/>
          </a:p>
        </p:txBody>
      </p:sp>
      <p:sp>
        <p:nvSpPr>
          <p:cNvPr id="115" name="Google Shape;115;p14"/>
          <p:cNvSpPr txBox="1">
            <a:spLocks noGrp="1"/>
          </p:cNvSpPr>
          <p:nvPr>
            <p:ph type="dt" idx="10"/>
          </p:nvPr>
        </p:nvSpPr>
        <p:spPr>
          <a:xfrm>
            <a:off x="5405438" y="6042025"/>
            <a:ext cx="68421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14"/>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14"/>
          <p:cNvSpPr txBox="1">
            <a:spLocks noGrp="1"/>
          </p:cNvSpPr>
          <p:nvPr>
            <p:ph type="sldNum" idx="12"/>
          </p:nvPr>
        </p:nvSpPr>
        <p:spPr>
          <a:xfrm>
            <a:off x="6445250" y="6042025"/>
            <a:ext cx="512763"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b="0" i="0" u="none" strike="noStrike" cap="none">
                <a:solidFill>
                  <a:schemeClr val="accent1"/>
                </a:solidFill>
                <a:latin typeface="Verdana"/>
                <a:ea typeface="Verdana"/>
                <a:cs typeface="Verdana"/>
                <a:sym typeface="Verdana"/>
              </a:defRPr>
            </a:lvl1pPr>
            <a:lvl2pPr marL="0" marR="0" lvl="1" indent="0" algn="r">
              <a:spcBef>
                <a:spcPts val="0"/>
              </a:spcBef>
              <a:spcAft>
                <a:spcPts val="0"/>
              </a:spcAft>
              <a:buNone/>
              <a:defRPr sz="900" b="0" i="0" u="none" strike="noStrike" cap="none">
                <a:solidFill>
                  <a:schemeClr val="accent1"/>
                </a:solidFill>
                <a:latin typeface="Verdana"/>
                <a:ea typeface="Verdana"/>
                <a:cs typeface="Verdana"/>
                <a:sym typeface="Verdana"/>
              </a:defRPr>
            </a:lvl2pPr>
            <a:lvl3pPr marL="0" marR="0" lvl="2" indent="0" algn="r">
              <a:spcBef>
                <a:spcPts val="0"/>
              </a:spcBef>
              <a:spcAft>
                <a:spcPts val="0"/>
              </a:spcAft>
              <a:buNone/>
              <a:defRPr sz="900" b="0" i="0" u="none" strike="noStrike" cap="none">
                <a:solidFill>
                  <a:schemeClr val="accent1"/>
                </a:solidFill>
                <a:latin typeface="Verdana"/>
                <a:ea typeface="Verdana"/>
                <a:cs typeface="Verdana"/>
                <a:sym typeface="Verdana"/>
              </a:defRPr>
            </a:lvl3pPr>
            <a:lvl4pPr marL="0" marR="0" lvl="3" indent="0" algn="r">
              <a:spcBef>
                <a:spcPts val="0"/>
              </a:spcBef>
              <a:spcAft>
                <a:spcPts val="0"/>
              </a:spcAft>
              <a:buNone/>
              <a:defRPr sz="900" b="0" i="0" u="none" strike="noStrike" cap="none">
                <a:solidFill>
                  <a:schemeClr val="accent1"/>
                </a:solidFill>
                <a:latin typeface="Verdana"/>
                <a:ea typeface="Verdana"/>
                <a:cs typeface="Verdana"/>
                <a:sym typeface="Verdana"/>
              </a:defRPr>
            </a:lvl4pPr>
            <a:lvl5pPr marL="0" marR="0" lvl="4" indent="0" algn="r">
              <a:spcBef>
                <a:spcPts val="0"/>
              </a:spcBef>
              <a:spcAft>
                <a:spcPts val="0"/>
              </a:spcAft>
              <a:buNone/>
              <a:defRPr sz="900" b="0" i="0" u="none" strike="noStrike" cap="none">
                <a:solidFill>
                  <a:schemeClr val="accent1"/>
                </a:solidFill>
                <a:latin typeface="Verdana"/>
                <a:ea typeface="Verdana"/>
                <a:cs typeface="Verdana"/>
                <a:sym typeface="Verdana"/>
              </a:defRPr>
            </a:lvl5pPr>
            <a:lvl6pPr marL="0" marR="0" lvl="5" indent="0" algn="r">
              <a:spcBef>
                <a:spcPts val="0"/>
              </a:spcBef>
              <a:spcAft>
                <a:spcPts val="0"/>
              </a:spcAft>
              <a:buNone/>
              <a:defRPr sz="900" b="0" i="0" u="none" strike="noStrike" cap="none">
                <a:solidFill>
                  <a:schemeClr val="accent1"/>
                </a:solidFill>
                <a:latin typeface="Verdana"/>
                <a:ea typeface="Verdana"/>
                <a:cs typeface="Verdana"/>
                <a:sym typeface="Verdana"/>
              </a:defRPr>
            </a:lvl6pPr>
            <a:lvl7pPr marL="0" marR="0" lvl="6" indent="0" algn="r">
              <a:spcBef>
                <a:spcPts val="0"/>
              </a:spcBef>
              <a:spcAft>
                <a:spcPts val="0"/>
              </a:spcAft>
              <a:buNone/>
              <a:defRPr sz="900" b="0" i="0" u="none" strike="noStrike" cap="none">
                <a:solidFill>
                  <a:schemeClr val="accent1"/>
                </a:solidFill>
                <a:latin typeface="Verdana"/>
                <a:ea typeface="Verdana"/>
                <a:cs typeface="Verdana"/>
                <a:sym typeface="Verdana"/>
              </a:defRPr>
            </a:lvl7pPr>
            <a:lvl8pPr marL="0" marR="0" lvl="7" indent="0" algn="r">
              <a:spcBef>
                <a:spcPts val="0"/>
              </a:spcBef>
              <a:spcAft>
                <a:spcPts val="0"/>
              </a:spcAft>
              <a:buNone/>
              <a:defRPr sz="900" b="0" i="0" u="none" strike="noStrike" cap="none">
                <a:solidFill>
                  <a:schemeClr val="accent1"/>
                </a:solidFill>
                <a:latin typeface="Verdana"/>
                <a:ea typeface="Verdana"/>
                <a:cs typeface="Verdana"/>
                <a:sym typeface="Verdana"/>
              </a:defRPr>
            </a:lvl8pPr>
            <a:lvl9pPr marL="0" marR="0" lvl="8" indent="0" algn="r">
              <a:spcBef>
                <a:spcPts val="0"/>
              </a:spcBef>
              <a:spcAft>
                <a:spcPts val="0"/>
              </a:spcAft>
              <a:buNone/>
              <a:defRPr sz="900" b="0" i="0" u="none" strike="noStrike" cap="none">
                <a:solidFill>
                  <a:schemeClr val="accen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174"/>
        <p:cNvGrpSpPr/>
        <p:nvPr/>
      </p:nvGrpSpPr>
      <p:grpSpPr>
        <a:xfrm>
          <a:off x="0" y="0"/>
          <a:ext cx="0" cy="0"/>
          <a:chOff x="0" y="0"/>
          <a:chExt cx="0" cy="0"/>
        </a:xfrm>
      </p:grpSpPr>
      <p:sp>
        <p:nvSpPr>
          <p:cNvPr id="175" name="Google Shape;175;p24"/>
          <p:cNvSpPr txBox="1">
            <a:spLocks noGrp="1"/>
          </p:cNvSpPr>
          <p:nvPr>
            <p:ph type="title"/>
          </p:nvPr>
        </p:nvSpPr>
        <p:spPr>
          <a:xfrm>
            <a:off x="609600" y="609600"/>
            <a:ext cx="6347714" cy="3403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6" name="Google Shape;176;p24"/>
          <p:cNvSpPr txBox="1">
            <a:spLocks noGrp="1"/>
          </p:cNvSpPr>
          <p:nvPr>
            <p:ph type="body" idx="1"/>
          </p:nvPr>
        </p:nvSpPr>
        <p:spPr>
          <a:xfrm>
            <a:off x="609600" y="4470400"/>
            <a:ext cx="6347714" cy="1570962"/>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77" name="Google Shape;177;p24"/>
          <p:cNvSpPr txBox="1">
            <a:spLocks noGrp="1"/>
          </p:cNvSpPr>
          <p:nvPr>
            <p:ph type="dt" idx="10"/>
          </p:nvPr>
        </p:nvSpPr>
        <p:spPr>
          <a:xfrm>
            <a:off x="5405438" y="6042025"/>
            <a:ext cx="68421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8" name="Google Shape;178;p24"/>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9" name="Google Shape;179;p24"/>
          <p:cNvSpPr txBox="1">
            <a:spLocks noGrp="1"/>
          </p:cNvSpPr>
          <p:nvPr>
            <p:ph type="sldNum" idx="12"/>
          </p:nvPr>
        </p:nvSpPr>
        <p:spPr>
          <a:xfrm>
            <a:off x="6445250" y="6042025"/>
            <a:ext cx="512763"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b="0" i="0" u="none" strike="noStrike" cap="none">
                <a:solidFill>
                  <a:schemeClr val="accent1"/>
                </a:solidFill>
                <a:latin typeface="Verdana"/>
                <a:ea typeface="Verdana"/>
                <a:cs typeface="Verdana"/>
                <a:sym typeface="Verdana"/>
              </a:defRPr>
            </a:lvl1pPr>
            <a:lvl2pPr marL="0" marR="0" lvl="1" indent="0" algn="r">
              <a:spcBef>
                <a:spcPts val="0"/>
              </a:spcBef>
              <a:spcAft>
                <a:spcPts val="0"/>
              </a:spcAft>
              <a:buNone/>
              <a:defRPr sz="900" b="0" i="0" u="none" strike="noStrike" cap="none">
                <a:solidFill>
                  <a:schemeClr val="accent1"/>
                </a:solidFill>
                <a:latin typeface="Verdana"/>
                <a:ea typeface="Verdana"/>
                <a:cs typeface="Verdana"/>
                <a:sym typeface="Verdana"/>
              </a:defRPr>
            </a:lvl2pPr>
            <a:lvl3pPr marL="0" marR="0" lvl="2" indent="0" algn="r">
              <a:spcBef>
                <a:spcPts val="0"/>
              </a:spcBef>
              <a:spcAft>
                <a:spcPts val="0"/>
              </a:spcAft>
              <a:buNone/>
              <a:defRPr sz="900" b="0" i="0" u="none" strike="noStrike" cap="none">
                <a:solidFill>
                  <a:schemeClr val="accent1"/>
                </a:solidFill>
                <a:latin typeface="Verdana"/>
                <a:ea typeface="Verdana"/>
                <a:cs typeface="Verdana"/>
                <a:sym typeface="Verdana"/>
              </a:defRPr>
            </a:lvl3pPr>
            <a:lvl4pPr marL="0" marR="0" lvl="3" indent="0" algn="r">
              <a:spcBef>
                <a:spcPts val="0"/>
              </a:spcBef>
              <a:spcAft>
                <a:spcPts val="0"/>
              </a:spcAft>
              <a:buNone/>
              <a:defRPr sz="900" b="0" i="0" u="none" strike="noStrike" cap="none">
                <a:solidFill>
                  <a:schemeClr val="accent1"/>
                </a:solidFill>
                <a:latin typeface="Verdana"/>
                <a:ea typeface="Verdana"/>
                <a:cs typeface="Verdana"/>
                <a:sym typeface="Verdana"/>
              </a:defRPr>
            </a:lvl4pPr>
            <a:lvl5pPr marL="0" marR="0" lvl="4" indent="0" algn="r">
              <a:spcBef>
                <a:spcPts val="0"/>
              </a:spcBef>
              <a:spcAft>
                <a:spcPts val="0"/>
              </a:spcAft>
              <a:buNone/>
              <a:defRPr sz="900" b="0" i="0" u="none" strike="noStrike" cap="none">
                <a:solidFill>
                  <a:schemeClr val="accent1"/>
                </a:solidFill>
                <a:latin typeface="Verdana"/>
                <a:ea typeface="Verdana"/>
                <a:cs typeface="Verdana"/>
                <a:sym typeface="Verdana"/>
              </a:defRPr>
            </a:lvl5pPr>
            <a:lvl6pPr marL="0" marR="0" lvl="5" indent="0" algn="r">
              <a:spcBef>
                <a:spcPts val="0"/>
              </a:spcBef>
              <a:spcAft>
                <a:spcPts val="0"/>
              </a:spcAft>
              <a:buNone/>
              <a:defRPr sz="900" b="0" i="0" u="none" strike="noStrike" cap="none">
                <a:solidFill>
                  <a:schemeClr val="accent1"/>
                </a:solidFill>
                <a:latin typeface="Verdana"/>
                <a:ea typeface="Verdana"/>
                <a:cs typeface="Verdana"/>
                <a:sym typeface="Verdana"/>
              </a:defRPr>
            </a:lvl6pPr>
            <a:lvl7pPr marL="0" marR="0" lvl="6" indent="0" algn="r">
              <a:spcBef>
                <a:spcPts val="0"/>
              </a:spcBef>
              <a:spcAft>
                <a:spcPts val="0"/>
              </a:spcAft>
              <a:buNone/>
              <a:defRPr sz="900" b="0" i="0" u="none" strike="noStrike" cap="none">
                <a:solidFill>
                  <a:schemeClr val="accent1"/>
                </a:solidFill>
                <a:latin typeface="Verdana"/>
                <a:ea typeface="Verdana"/>
                <a:cs typeface="Verdana"/>
                <a:sym typeface="Verdana"/>
              </a:defRPr>
            </a:lvl7pPr>
            <a:lvl8pPr marL="0" marR="0" lvl="7" indent="0" algn="r">
              <a:spcBef>
                <a:spcPts val="0"/>
              </a:spcBef>
              <a:spcAft>
                <a:spcPts val="0"/>
              </a:spcAft>
              <a:buNone/>
              <a:defRPr sz="900" b="0" i="0" u="none" strike="noStrike" cap="none">
                <a:solidFill>
                  <a:schemeClr val="accent1"/>
                </a:solidFill>
                <a:latin typeface="Verdana"/>
                <a:ea typeface="Verdana"/>
                <a:cs typeface="Verdana"/>
                <a:sym typeface="Verdana"/>
              </a:defRPr>
            </a:lvl8pPr>
            <a:lvl9pPr marL="0" marR="0" lvl="8" indent="0" algn="r">
              <a:spcBef>
                <a:spcPts val="0"/>
              </a:spcBef>
              <a:spcAft>
                <a:spcPts val="0"/>
              </a:spcAft>
              <a:buNone/>
              <a:defRPr sz="900" b="0" i="0" u="none" strike="noStrike" cap="none">
                <a:solidFill>
                  <a:schemeClr val="accen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80"/>
        <p:cNvGrpSpPr/>
        <p:nvPr/>
      </p:nvGrpSpPr>
      <p:grpSpPr>
        <a:xfrm>
          <a:off x="0" y="0"/>
          <a:ext cx="0" cy="0"/>
          <a:chOff x="0" y="0"/>
          <a:chExt cx="0" cy="0"/>
        </a:xfrm>
      </p:grpSpPr>
      <p:sp>
        <p:nvSpPr>
          <p:cNvPr id="181" name="Google Shape;181;p25"/>
          <p:cNvSpPr txBox="1"/>
          <p:nvPr/>
        </p:nvSpPr>
        <p:spPr>
          <a:xfrm>
            <a:off x="482600" y="790575"/>
            <a:ext cx="457200" cy="584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b="0" i="0" u="none" strike="noStrike" cap="none">
                <a:solidFill>
                  <a:srgbClr val="C0E474"/>
                </a:solidFill>
                <a:latin typeface="Arial"/>
                <a:ea typeface="Arial"/>
                <a:cs typeface="Arial"/>
                <a:sym typeface="Arial"/>
              </a:rPr>
              <a:t>“</a:t>
            </a:r>
            <a:endParaRPr/>
          </a:p>
        </p:txBody>
      </p:sp>
      <p:sp>
        <p:nvSpPr>
          <p:cNvPr id="182" name="Google Shape;182;p25"/>
          <p:cNvSpPr txBox="1"/>
          <p:nvPr/>
        </p:nvSpPr>
        <p:spPr>
          <a:xfrm>
            <a:off x="6748463" y="2886075"/>
            <a:ext cx="457200" cy="585788"/>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b="0" i="0" u="none" strike="noStrike" cap="none">
                <a:solidFill>
                  <a:srgbClr val="C0E474"/>
                </a:solidFill>
                <a:latin typeface="Arial"/>
                <a:ea typeface="Arial"/>
                <a:cs typeface="Arial"/>
                <a:sym typeface="Arial"/>
              </a:rPr>
              <a:t>”</a:t>
            </a:r>
            <a:endParaRPr/>
          </a:p>
        </p:txBody>
      </p:sp>
      <p:sp>
        <p:nvSpPr>
          <p:cNvPr id="183" name="Google Shape;183;p25"/>
          <p:cNvSpPr txBox="1">
            <a:spLocks noGrp="1"/>
          </p:cNvSpPr>
          <p:nvPr>
            <p:ph type="title"/>
          </p:nvPr>
        </p:nvSpPr>
        <p:spPr>
          <a:xfrm>
            <a:off x="774885" y="609600"/>
            <a:ext cx="6072182"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25"/>
          <p:cNvSpPr txBox="1">
            <a:spLocks noGrp="1"/>
          </p:cNvSpPr>
          <p:nvPr>
            <p:ph type="body" idx="1"/>
          </p:nvPr>
        </p:nvSpPr>
        <p:spPr>
          <a:xfrm>
            <a:off x="1101074" y="3632200"/>
            <a:ext cx="5419804" cy="381000"/>
          </a:xfrm>
          <a:prstGeom prst="rect">
            <a:avLst/>
          </a:prstGeom>
          <a:noFill/>
          <a:ln>
            <a:noFill/>
          </a:ln>
        </p:spPr>
        <p:txBody>
          <a:bodyPr spcFirstLastPara="1" wrap="square" lIns="91425" tIns="45700" rIns="91425" bIns="45700" anchor="ctr" anchorCtr="0">
            <a:noAutofit/>
          </a:bodyPr>
          <a:lstStyle>
            <a:lvl1pPr marL="457200" lvl="0" indent="-228600" algn="l">
              <a:spcBef>
                <a:spcPts val="1000"/>
              </a:spcBef>
              <a:spcAft>
                <a:spcPts val="0"/>
              </a:spcAft>
              <a:buSzPts val="1280"/>
              <a:buFont typeface="Trebuchet MS"/>
              <a:buNone/>
              <a:defRPr sz="1600">
                <a:solidFill>
                  <a:srgbClr val="7F7F7F"/>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85" name="Google Shape;185;p25"/>
          <p:cNvSpPr txBox="1">
            <a:spLocks noGrp="1"/>
          </p:cNvSpPr>
          <p:nvPr>
            <p:ph type="body" idx="2"/>
          </p:nvPr>
        </p:nvSpPr>
        <p:spPr>
          <a:xfrm>
            <a:off x="609598" y="4470400"/>
            <a:ext cx="6347715" cy="1570962"/>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86" name="Google Shape;186;p25"/>
          <p:cNvSpPr txBox="1">
            <a:spLocks noGrp="1"/>
          </p:cNvSpPr>
          <p:nvPr>
            <p:ph type="dt" idx="10"/>
          </p:nvPr>
        </p:nvSpPr>
        <p:spPr>
          <a:xfrm>
            <a:off x="5405438" y="6042025"/>
            <a:ext cx="68421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7" name="Google Shape;187;p25"/>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8" name="Google Shape;188;p25"/>
          <p:cNvSpPr txBox="1">
            <a:spLocks noGrp="1"/>
          </p:cNvSpPr>
          <p:nvPr>
            <p:ph type="sldNum" idx="12"/>
          </p:nvPr>
        </p:nvSpPr>
        <p:spPr>
          <a:xfrm>
            <a:off x="6445250" y="6042025"/>
            <a:ext cx="512763"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b="0" i="0" u="none" strike="noStrike" cap="none">
                <a:solidFill>
                  <a:schemeClr val="accent1"/>
                </a:solidFill>
                <a:latin typeface="Verdana"/>
                <a:ea typeface="Verdana"/>
                <a:cs typeface="Verdana"/>
                <a:sym typeface="Verdana"/>
              </a:defRPr>
            </a:lvl1pPr>
            <a:lvl2pPr marL="0" marR="0" lvl="1" indent="0" algn="r">
              <a:spcBef>
                <a:spcPts val="0"/>
              </a:spcBef>
              <a:spcAft>
                <a:spcPts val="0"/>
              </a:spcAft>
              <a:buNone/>
              <a:defRPr sz="900" b="0" i="0" u="none" strike="noStrike" cap="none">
                <a:solidFill>
                  <a:schemeClr val="accent1"/>
                </a:solidFill>
                <a:latin typeface="Verdana"/>
                <a:ea typeface="Verdana"/>
                <a:cs typeface="Verdana"/>
                <a:sym typeface="Verdana"/>
              </a:defRPr>
            </a:lvl2pPr>
            <a:lvl3pPr marL="0" marR="0" lvl="2" indent="0" algn="r">
              <a:spcBef>
                <a:spcPts val="0"/>
              </a:spcBef>
              <a:spcAft>
                <a:spcPts val="0"/>
              </a:spcAft>
              <a:buNone/>
              <a:defRPr sz="900" b="0" i="0" u="none" strike="noStrike" cap="none">
                <a:solidFill>
                  <a:schemeClr val="accent1"/>
                </a:solidFill>
                <a:latin typeface="Verdana"/>
                <a:ea typeface="Verdana"/>
                <a:cs typeface="Verdana"/>
                <a:sym typeface="Verdana"/>
              </a:defRPr>
            </a:lvl3pPr>
            <a:lvl4pPr marL="0" marR="0" lvl="3" indent="0" algn="r">
              <a:spcBef>
                <a:spcPts val="0"/>
              </a:spcBef>
              <a:spcAft>
                <a:spcPts val="0"/>
              </a:spcAft>
              <a:buNone/>
              <a:defRPr sz="900" b="0" i="0" u="none" strike="noStrike" cap="none">
                <a:solidFill>
                  <a:schemeClr val="accent1"/>
                </a:solidFill>
                <a:latin typeface="Verdana"/>
                <a:ea typeface="Verdana"/>
                <a:cs typeface="Verdana"/>
                <a:sym typeface="Verdana"/>
              </a:defRPr>
            </a:lvl4pPr>
            <a:lvl5pPr marL="0" marR="0" lvl="4" indent="0" algn="r">
              <a:spcBef>
                <a:spcPts val="0"/>
              </a:spcBef>
              <a:spcAft>
                <a:spcPts val="0"/>
              </a:spcAft>
              <a:buNone/>
              <a:defRPr sz="900" b="0" i="0" u="none" strike="noStrike" cap="none">
                <a:solidFill>
                  <a:schemeClr val="accent1"/>
                </a:solidFill>
                <a:latin typeface="Verdana"/>
                <a:ea typeface="Verdana"/>
                <a:cs typeface="Verdana"/>
                <a:sym typeface="Verdana"/>
              </a:defRPr>
            </a:lvl5pPr>
            <a:lvl6pPr marL="0" marR="0" lvl="5" indent="0" algn="r">
              <a:spcBef>
                <a:spcPts val="0"/>
              </a:spcBef>
              <a:spcAft>
                <a:spcPts val="0"/>
              </a:spcAft>
              <a:buNone/>
              <a:defRPr sz="900" b="0" i="0" u="none" strike="noStrike" cap="none">
                <a:solidFill>
                  <a:schemeClr val="accent1"/>
                </a:solidFill>
                <a:latin typeface="Verdana"/>
                <a:ea typeface="Verdana"/>
                <a:cs typeface="Verdana"/>
                <a:sym typeface="Verdana"/>
              </a:defRPr>
            </a:lvl6pPr>
            <a:lvl7pPr marL="0" marR="0" lvl="6" indent="0" algn="r">
              <a:spcBef>
                <a:spcPts val="0"/>
              </a:spcBef>
              <a:spcAft>
                <a:spcPts val="0"/>
              </a:spcAft>
              <a:buNone/>
              <a:defRPr sz="900" b="0" i="0" u="none" strike="noStrike" cap="none">
                <a:solidFill>
                  <a:schemeClr val="accent1"/>
                </a:solidFill>
                <a:latin typeface="Verdana"/>
                <a:ea typeface="Verdana"/>
                <a:cs typeface="Verdana"/>
                <a:sym typeface="Verdana"/>
              </a:defRPr>
            </a:lvl7pPr>
            <a:lvl8pPr marL="0" marR="0" lvl="7" indent="0" algn="r">
              <a:spcBef>
                <a:spcPts val="0"/>
              </a:spcBef>
              <a:spcAft>
                <a:spcPts val="0"/>
              </a:spcAft>
              <a:buNone/>
              <a:defRPr sz="900" b="0" i="0" u="none" strike="noStrike" cap="none">
                <a:solidFill>
                  <a:schemeClr val="accent1"/>
                </a:solidFill>
                <a:latin typeface="Verdana"/>
                <a:ea typeface="Verdana"/>
                <a:cs typeface="Verdana"/>
                <a:sym typeface="Verdana"/>
              </a:defRPr>
            </a:lvl8pPr>
            <a:lvl9pPr marL="0" marR="0" lvl="8" indent="0" algn="r">
              <a:spcBef>
                <a:spcPts val="0"/>
              </a:spcBef>
              <a:spcAft>
                <a:spcPts val="0"/>
              </a:spcAft>
              <a:buNone/>
              <a:defRPr sz="900" b="0" i="0" u="none" strike="noStrike" cap="none">
                <a:solidFill>
                  <a:schemeClr val="accen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89"/>
        <p:cNvGrpSpPr/>
        <p:nvPr/>
      </p:nvGrpSpPr>
      <p:grpSpPr>
        <a:xfrm>
          <a:off x="0" y="0"/>
          <a:ext cx="0" cy="0"/>
          <a:chOff x="0" y="0"/>
          <a:chExt cx="0" cy="0"/>
        </a:xfrm>
      </p:grpSpPr>
      <p:sp>
        <p:nvSpPr>
          <p:cNvPr id="190" name="Google Shape;190;p26"/>
          <p:cNvSpPr txBox="1">
            <a:spLocks noGrp="1"/>
          </p:cNvSpPr>
          <p:nvPr>
            <p:ph type="title"/>
          </p:nvPr>
        </p:nvSpPr>
        <p:spPr>
          <a:xfrm>
            <a:off x="609598" y="1931988"/>
            <a:ext cx="6347715" cy="259546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SzPts val="1400"/>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1" name="Google Shape;191;p26"/>
          <p:cNvSpPr txBox="1">
            <a:spLocks noGrp="1"/>
          </p:cNvSpPr>
          <p:nvPr>
            <p:ph type="body" idx="1"/>
          </p:nvPr>
        </p:nvSpPr>
        <p:spPr>
          <a:xfrm>
            <a:off x="609598" y="4527448"/>
            <a:ext cx="6347715"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92" name="Google Shape;192;p26"/>
          <p:cNvSpPr txBox="1">
            <a:spLocks noGrp="1"/>
          </p:cNvSpPr>
          <p:nvPr>
            <p:ph type="dt" idx="10"/>
          </p:nvPr>
        </p:nvSpPr>
        <p:spPr>
          <a:xfrm>
            <a:off x="5405438" y="6042025"/>
            <a:ext cx="68421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3" name="Google Shape;193;p26"/>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4" name="Google Shape;194;p26"/>
          <p:cNvSpPr txBox="1">
            <a:spLocks noGrp="1"/>
          </p:cNvSpPr>
          <p:nvPr>
            <p:ph type="sldNum" idx="12"/>
          </p:nvPr>
        </p:nvSpPr>
        <p:spPr>
          <a:xfrm>
            <a:off x="6445250" y="6042025"/>
            <a:ext cx="512763"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b="0" i="0" u="none" strike="noStrike" cap="none">
                <a:solidFill>
                  <a:schemeClr val="accent1"/>
                </a:solidFill>
                <a:latin typeface="Verdana"/>
                <a:ea typeface="Verdana"/>
                <a:cs typeface="Verdana"/>
                <a:sym typeface="Verdana"/>
              </a:defRPr>
            </a:lvl1pPr>
            <a:lvl2pPr marL="0" marR="0" lvl="1" indent="0" algn="r">
              <a:spcBef>
                <a:spcPts val="0"/>
              </a:spcBef>
              <a:spcAft>
                <a:spcPts val="0"/>
              </a:spcAft>
              <a:buNone/>
              <a:defRPr sz="900" b="0" i="0" u="none" strike="noStrike" cap="none">
                <a:solidFill>
                  <a:schemeClr val="accent1"/>
                </a:solidFill>
                <a:latin typeface="Verdana"/>
                <a:ea typeface="Verdana"/>
                <a:cs typeface="Verdana"/>
                <a:sym typeface="Verdana"/>
              </a:defRPr>
            </a:lvl2pPr>
            <a:lvl3pPr marL="0" marR="0" lvl="2" indent="0" algn="r">
              <a:spcBef>
                <a:spcPts val="0"/>
              </a:spcBef>
              <a:spcAft>
                <a:spcPts val="0"/>
              </a:spcAft>
              <a:buNone/>
              <a:defRPr sz="900" b="0" i="0" u="none" strike="noStrike" cap="none">
                <a:solidFill>
                  <a:schemeClr val="accent1"/>
                </a:solidFill>
                <a:latin typeface="Verdana"/>
                <a:ea typeface="Verdana"/>
                <a:cs typeface="Verdana"/>
                <a:sym typeface="Verdana"/>
              </a:defRPr>
            </a:lvl3pPr>
            <a:lvl4pPr marL="0" marR="0" lvl="3" indent="0" algn="r">
              <a:spcBef>
                <a:spcPts val="0"/>
              </a:spcBef>
              <a:spcAft>
                <a:spcPts val="0"/>
              </a:spcAft>
              <a:buNone/>
              <a:defRPr sz="900" b="0" i="0" u="none" strike="noStrike" cap="none">
                <a:solidFill>
                  <a:schemeClr val="accent1"/>
                </a:solidFill>
                <a:latin typeface="Verdana"/>
                <a:ea typeface="Verdana"/>
                <a:cs typeface="Verdana"/>
                <a:sym typeface="Verdana"/>
              </a:defRPr>
            </a:lvl4pPr>
            <a:lvl5pPr marL="0" marR="0" lvl="4" indent="0" algn="r">
              <a:spcBef>
                <a:spcPts val="0"/>
              </a:spcBef>
              <a:spcAft>
                <a:spcPts val="0"/>
              </a:spcAft>
              <a:buNone/>
              <a:defRPr sz="900" b="0" i="0" u="none" strike="noStrike" cap="none">
                <a:solidFill>
                  <a:schemeClr val="accent1"/>
                </a:solidFill>
                <a:latin typeface="Verdana"/>
                <a:ea typeface="Verdana"/>
                <a:cs typeface="Verdana"/>
                <a:sym typeface="Verdana"/>
              </a:defRPr>
            </a:lvl5pPr>
            <a:lvl6pPr marL="0" marR="0" lvl="5" indent="0" algn="r">
              <a:spcBef>
                <a:spcPts val="0"/>
              </a:spcBef>
              <a:spcAft>
                <a:spcPts val="0"/>
              </a:spcAft>
              <a:buNone/>
              <a:defRPr sz="900" b="0" i="0" u="none" strike="noStrike" cap="none">
                <a:solidFill>
                  <a:schemeClr val="accent1"/>
                </a:solidFill>
                <a:latin typeface="Verdana"/>
                <a:ea typeface="Verdana"/>
                <a:cs typeface="Verdana"/>
                <a:sym typeface="Verdana"/>
              </a:defRPr>
            </a:lvl6pPr>
            <a:lvl7pPr marL="0" marR="0" lvl="6" indent="0" algn="r">
              <a:spcBef>
                <a:spcPts val="0"/>
              </a:spcBef>
              <a:spcAft>
                <a:spcPts val="0"/>
              </a:spcAft>
              <a:buNone/>
              <a:defRPr sz="900" b="0" i="0" u="none" strike="noStrike" cap="none">
                <a:solidFill>
                  <a:schemeClr val="accent1"/>
                </a:solidFill>
                <a:latin typeface="Verdana"/>
                <a:ea typeface="Verdana"/>
                <a:cs typeface="Verdana"/>
                <a:sym typeface="Verdana"/>
              </a:defRPr>
            </a:lvl7pPr>
            <a:lvl8pPr marL="0" marR="0" lvl="7" indent="0" algn="r">
              <a:spcBef>
                <a:spcPts val="0"/>
              </a:spcBef>
              <a:spcAft>
                <a:spcPts val="0"/>
              </a:spcAft>
              <a:buNone/>
              <a:defRPr sz="900" b="0" i="0" u="none" strike="noStrike" cap="none">
                <a:solidFill>
                  <a:schemeClr val="accent1"/>
                </a:solidFill>
                <a:latin typeface="Verdana"/>
                <a:ea typeface="Verdana"/>
                <a:cs typeface="Verdana"/>
                <a:sym typeface="Verdana"/>
              </a:defRPr>
            </a:lvl8pPr>
            <a:lvl9pPr marL="0" marR="0" lvl="8" indent="0" algn="r">
              <a:spcBef>
                <a:spcPts val="0"/>
              </a:spcBef>
              <a:spcAft>
                <a:spcPts val="0"/>
              </a:spcAft>
              <a:buNone/>
              <a:defRPr sz="900" b="0" i="0" u="none" strike="noStrike" cap="none">
                <a:solidFill>
                  <a:schemeClr val="accen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95"/>
        <p:cNvGrpSpPr/>
        <p:nvPr/>
      </p:nvGrpSpPr>
      <p:grpSpPr>
        <a:xfrm>
          <a:off x="0" y="0"/>
          <a:ext cx="0" cy="0"/>
          <a:chOff x="0" y="0"/>
          <a:chExt cx="0" cy="0"/>
        </a:xfrm>
      </p:grpSpPr>
      <p:sp>
        <p:nvSpPr>
          <p:cNvPr id="196" name="Google Shape;196;p27"/>
          <p:cNvSpPr txBox="1"/>
          <p:nvPr/>
        </p:nvSpPr>
        <p:spPr>
          <a:xfrm>
            <a:off x="482600" y="790575"/>
            <a:ext cx="457200" cy="584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b="0" i="0" u="none" strike="noStrike" cap="none">
                <a:solidFill>
                  <a:srgbClr val="C0E474"/>
                </a:solidFill>
                <a:latin typeface="Arial"/>
                <a:ea typeface="Arial"/>
                <a:cs typeface="Arial"/>
                <a:sym typeface="Arial"/>
              </a:rPr>
              <a:t>“</a:t>
            </a:r>
            <a:endParaRPr/>
          </a:p>
        </p:txBody>
      </p:sp>
      <p:sp>
        <p:nvSpPr>
          <p:cNvPr id="197" name="Google Shape;197;p27"/>
          <p:cNvSpPr txBox="1"/>
          <p:nvPr/>
        </p:nvSpPr>
        <p:spPr>
          <a:xfrm>
            <a:off x="6748463" y="2886075"/>
            <a:ext cx="457200" cy="585788"/>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b="0" i="0" u="none" strike="noStrike" cap="none">
                <a:solidFill>
                  <a:srgbClr val="C0E474"/>
                </a:solidFill>
                <a:latin typeface="Arial"/>
                <a:ea typeface="Arial"/>
                <a:cs typeface="Arial"/>
                <a:sym typeface="Arial"/>
              </a:rPr>
              <a:t>”</a:t>
            </a:r>
            <a:endParaRPr/>
          </a:p>
        </p:txBody>
      </p:sp>
      <p:sp>
        <p:nvSpPr>
          <p:cNvPr id="198" name="Google Shape;198;p27"/>
          <p:cNvSpPr txBox="1">
            <a:spLocks noGrp="1"/>
          </p:cNvSpPr>
          <p:nvPr>
            <p:ph type="title"/>
          </p:nvPr>
        </p:nvSpPr>
        <p:spPr>
          <a:xfrm>
            <a:off x="774885" y="609600"/>
            <a:ext cx="6072182"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9" name="Google Shape;199;p27"/>
          <p:cNvSpPr txBox="1">
            <a:spLocks noGrp="1"/>
          </p:cNvSpPr>
          <p:nvPr>
            <p:ph type="body" idx="1"/>
          </p:nvPr>
        </p:nvSpPr>
        <p:spPr>
          <a:xfrm>
            <a:off x="609597" y="4013200"/>
            <a:ext cx="6347716" cy="514248"/>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Font typeface="Trebuchet MS"/>
              <a:buNone/>
              <a:defRPr sz="2400">
                <a:solidFill>
                  <a:srgbClr val="3F3F3F"/>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200" name="Google Shape;200;p27"/>
          <p:cNvSpPr txBox="1">
            <a:spLocks noGrp="1"/>
          </p:cNvSpPr>
          <p:nvPr>
            <p:ph type="body" idx="2"/>
          </p:nvPr>
        </p:nvSpPr>
        <p:spPr>
          <a:xfrm>
            <a:off x="609598" y="4527448"/>
            <a:ext cx="6347715"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201" name="Google Shape;201;p27"/>
          <p:cNvSpPr txBox="1">
            <a:spLocks noGrp="1"/>
          </p:cNvSpPr>
          <p:nvPr>
            <p:ph type="dt" idx="10"/>
          </p:nvPr>
        </p:nvSpPr>
        <p:spPr>
          <a:xfrm>
            <a:off x="5405438" y="6042025"/>
            <a:ext cx="68421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2" name="Google Shape;202;p27"/>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3" name="Google Shape;203;p27"/>
          <p:cNvSpPr txBox="1">
            <a:spLocks noGrp="1"/>
          </p:cNvSpPr>
          <p:nvPr>
            <p:ph type="sldNum" idx="12"/>
          </p:nvPr>
        </p:nvSpPr>
        <p:spPr>
          <a:xfrm>
            <a:off x="6445250" y="6042025"/>
            <a:ext cx="512763"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b="0" i="0" u="none" strike="noStrike" cap="none">
                <a:solidFill>
                  <a:schemeClr val="accent1"/>
                </a:solidFill>
                <a:latin typeface="Verdana"/>
                <a:ea typeface="Verdana"/>
                <a:cs typeface="Verdana"/>
                <a:sym typeface="Verdana"/>
              </a:defRPr>
            </a:lvl1pPr>
            <a:lvl2pPr marL="0" marR="0" lvl="1" indent="0" algn="r">
              <a:spcBef>
                <a:spcPts val="0"/>
              </a:spcBef>
              <a:spcAft>
                <a:spcPts val="0"/>
              </a:spcAft>
              <a:buNone/>
              <a:defRPr sz="900" b="0" i="0" u="none" strike="noStrike" cap="none">
                <a:solidFill>
                  <a:schemeClr val="accent1"/>
                </a:solidFill>
                <a:latin typeface="Verdana"/>
                <a:ea typeface="Verdana"/>
                <a:cs typeface="Verdana"/>
                <a:sym typeface="Verdana"/>
              </a:defRPr>
            </a:lvl2pPr>
            <a:lvl3pPr marL="0" marR="0" lvl="2" indent="0" algn="r">
              <a:spcBef>
                <a:spcPts val="0"/>
              </a:spcBef>
              <a:spcAft>
                <a:spcPts val="0"/>
              </a:spcAft>
              <a:buNone/>
              <a:defRPr sz="900" b="0" i="0" u="none" strike="noStrike" cap="none">
                <a:solidFill>
                  <a:schemeClr val="accent1"/>
                </a:solidFill>
                <a:latin typeface="Verdana"/>
                <a:ea typeface="Verdana"/>
                <a:cs typeface="Verdana"/>
                <a:sym typeface="Verdana"/>
              </a:defRPr>
            </a:lvl3pPr>
            <a:lvl4pPr marL="0" marR="0" lvl="3" indent="0" algn="r">
              <a:spcBef>
                <a:spcPts val="0"/>
              </a:spcBef>
              <a:spcAft>
                <a:spcPts val="0"/>
              </a:spcAft>
              <a:buNone/>
              <a:defRPr sz="900" b="0" i="0" u="none" strike="noStrike" cap="none">
                <a:solidFill>
                  <a:schemeClr val="accent1"/>
                </a:solidFill>
                <a:latin typeface="Verdana"/>
                <a:ea typeface="Verdana"/>
                <a:cs typeface="Verdana"/>
                <a:sym typeface="Verdana"/>
              </a:defRPr>
            </a:lvl4pPr>
            <a:lvl5pPr marL="0" marR="0" lvl="4" indent="0" algn="r">
              <a:spcBef>
                <a:spcPts val="0"/>
              </a:spcBef>
              <a:spcAft>
                <a:spcPts val="0"/>
              </a:spcAft>
              <a:buNone/>
              <a:defRPr sz="900" b="0" i="0" u="none" strike="noStrike" cap="none">
                <a:solidFill>
                  <a:schemeClr val="accent1"/>
                </a:solidFill>
                <a:latin typeface="Verdana"/>
                <a:ea typeface="Verdana"/>
                <a:cs typeface="Verdana"/>
                <a:sym typeface="Verdana"/>
              </a:defRPr>
            </a:lvl5pPr>
            <a:lvl6pPr marL="0" marR="0" lvl="5" indent="0" algn="r">
              <a:spcBef>
                <a:spcPts val="0"/>
              </a:spcBef>
              <a:spcAft>
                <a:spcPts val="0"/>
              </a:spcAft>
              <a:buNone/>
              <a:defRPr sz="900" b="0" i="0" u="none" strike="noStrike" cap="none">
                <a:solidFill>
                  <a:schemeClr val="accent1"/>
                </a:solidFill>
                <a:latin typeface="Verdana"/>
                <a:ea typeface="Verdana"/>
                <a:cs typeface="Verdana"/>
                <a:sym typeface="Verdana"/>
              </a:defRPr>
            </a:lvl6pPr>
            <a:lvl7pPr marL="0" marR="0" lvl="6" indent="0" algn="r">
              <a:spcBef>
                <a:spcPts val="0"/>
              </a:spcBef>
              <a:spcAft>
                <a:spcPts val="0"/>
              </a:spcAft>
              <a:buNone/>
              <a:defRPr sz="900" b="0" i="0" u="none" strike="noStrike" cap="none">
                <a:solidFill>
                  <a:schemeClr val="accent1"/>
                </a:solidFill>
                <a:latin typeface="Verdana"/>
                <a:ea typeface="Verdana"/>
                <a:cs typeface="Verdana"/>
                <a:sym typeface="Verdana"/>
              </a:defRPr>
            </a:lvl7pPr>
            <a:lvl8pPr marL="0" marR="0" lvl="7" indent="0" algn="r">
              <a:spcBef>
                <a:spcPts val="0"/>
              </a:spcBef>
              <a:spcAft>
                <a:spcPts val="0"/>
              </a:spcAft>
              <a:buNone/>
              <a:defRPr sz="900" b="0" i="0" u="none" strike="noStrike" cap="none">
                <a:solidFill>
                  <a:schemeClr val="accent1"/>
                </a:solidFill>
                <a:latin typeface="Verdana"/>
                <a:ea typeface="Verdana"/>
                <a:cs typeface="Verdana"/>
                <a:sym typeface="Verdana"/>
              </a:defRPr>
            </a:lvl8pPr>
            <a:lvl9pPr marL="0" marR="0" lvl="8" indent="0" algn="r">
              <a:spcBef>
                <a:spcPts val="0"/>
              </a:spcBef>
              <a:spcAft>
                <a:spcPts val="0"/>
              </a:spcAft>
              <a:buNone/>
              <a:defRPr sz="900" b="0" i="0" u="none" strike="noStrike" cap="none">
                <a:solidFill>
                  <a:schemeClr val="accen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204"/>
        <p:cNvGrpSpPr/>
        <p:nvPr/>
      </p:nvGrpSpPr>
      <p:grpSpPr>
        <a:xfrm>
          <a:off x="0" y="0"/>
          <a:ext cx="0" cy="0"/>
          <a:chOff x="0" y="0"/>
          <a:chExt cx="0" cy="0"/>
        </a:xfrm>
      </p:grpSpPr>
      <p:sp>
        <p:nvSpPr>
          <p:cNvPr id="205" name="Google Shape;205;p28"/>
          <p:cNvSpPr txBox="1">
            <a:spLocks noGrp="1"/>
          </p:cNvSpPr>
          <p:nvPr>
            <p:ph type="title"/>
          </p:nvPr>
        </p:nvSpPr>
        <p:spPr>
          <a:xfrm>
            <a:off x="615848" y="609600"/>
            <a:ext cx="6341465"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6" name="Google Shape;206;p28"/>
          <p:cNvSpPr txBox="1">
            <a:spLocks noGrp="1"/>
          </p:cNvSpPr>
          <p:nvPr>
            <p:ph type="body" idx="1"/>
          </p:nvPr>
        </p:nvSpPr>
        <p:spPr>
          <a:xfrm>
            <a:off x="609597" y="4013200"/>
            <a:ext cx="6347716" cy="514248"/>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Font typeface="Trebuchet MS"/>
              <a:buNone/>
              <a:defRPr sz="2400">
                <a:solidFill>
                  <a:schemeClr val="accent1"/>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207" name="Google Shape;207;p28"/>
          <p:cNvSpPr txBox="1">
            <a:spLocks noGrp="1"/>
          </p:cNvSpPr>
          <p:nvPr>
            <p:ph type="body" idx="2"/>
          </p:nvPr>
        </p:nvSpPr>
        <p:spPr>
          <a:xfrm>
            <a:off x="609598" y="4527448"/>
            <a:ext cx="6347715"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208" name="Google Shape;208;p28"/>
          <p:cNvSpPr txBox="1">
            <a:spLocks noGrp="1"/>
          </p:cNvSpPr>
          <p:nvPr>
            <p:ph type="dt" idx="10"/>
          </p:nvPr>
        </p:nvSpPr>
        <p:spPr>
          <a:xfrm>
            <a:off x="5405438" y="6042025"/>
            <a:ext cx="68421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9" name="Google Shape;209;p28"/>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0" name="Google Shape;210;p28"/>
          <p:cNvSpPr txBox="1">
            <a:spLocks noGrp="1"/>
          </p:cNvSpPr>
          <p:nvPr>
            <p:ph type="sldNum" idx="12"/>
          </p:nvPr>
        </p:nvSpPr>
        <p:spPr>
          <a:xfrm>
            <a:off x="6445250" y="6042025"/>
            <a:ext cx="512763"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b="0" i="0" u="none" strike="noStrike" cap="none">
                <a:solidFill>
                  <a:schemeClr val="accent1"/>
                </a:solidFill>
                <a:latin typeface="Verdana"/>
                <a:ea typeface="Verdana"/>
                <a:cs typeface="Verdana"/>
                <a:sym typeface="Verdana"/>
              </a:defRPr>
            </a:lvl1pPr>
            <a:lvl2pPr marL="0" marR="0" lvl="1" indent="0" algn="r">
              <a:spcBef>
                <a:spcPts val="0"/>
              </a:spcBef>
              <a:spcAft>
                <a:spcPts val="0"/>
              </a:spcAft>
              <a:buNone/>
              <a:defRPr sz="900" b="0" i="0" u="none" strike="noStrike" cap="none">
                <a:solidFill>
                  <a:schemeClr val="accent1"/>
                </a:solidFill>
                <a:latin typeface="Verdana"/>
                <a:ea typeface="Verdana"/>
                <a:cs typeface="Verdana"/>
                <a:sym typeface="Verdana"/>
              </a:defRPr>
            </a:lvl2pPr>
            <a:lvl3pPr marL="0" marR="0" lvl="2" indent="0" algn="r">
              <a:spcBef>
                <a:spcPts val="0"/>
              </a:spcBef>
              <a:spcAft>
                <a:spcPts val="0"/>
              </a:spcAft>
              <a:buNone/>
              <a:defRPr sz="900" b="0" i="0" u="none" strike="noStrike" cap="none">
                <a:solidFill>
                  <a:schemeClr val="accent1"/>
                </a:solidFill>
                <a:latin typeface="Verdana"/>
                <a:ea typeface="Verdana"/>
                <a:cs typeface="Verdana"/>
                <a:sym typeface="Verdana"/>
              </a:defRPr>
            </a:lvl3pPr>
            <a:lvl4pPr marL="0" marR="0" lvl="3" indent="0" algn="r">
              <a:spcBef>
                <a:spcPts val="0"/>
              </a:spcBef>
              <a:spcAft>
                <a:spcPts val="0"/>
              </a:spcAft>
              <a:buNone/>
              <a:defRPr sz="900" b="0" i="0" u="none" strike="noStrike" cap="none">
                <a:solidFill>
                  <a:schemeClr val="accent1"/>
                </a:solidFill>
                <a:latin typeface="Verdana"/>
                <a:ea typeface="Verdana"/>
                <a:cs typeface="Verdana"/>
                <a:sym typeface="Verdana"/>
              </a:defRPr>
            </a:lvl4pPr>
            <a:lvl5pPr marL="0" marR="0" lvl="4" indent="0" algn="r">
              <a:spcBef>
                <a:spcPts val="0"/>
              </a:spcBef>
              <a:spcAft>
                <a:spcPts val="0"/>
              </a:spcAft>
              <a:buNone/>
              <a:defRPr sz="900" b="0" i="0" u="none" strike="noStrike" cap="none">
                <a:solidFill>
                  <a:schemeClr val="accent1"/>
                </a:solidFill>
                <a:latin typeface="Verdana"/>
                <a:ea typeface="Verdana"/>
                <a:cs typeface="Verdana"/>
                <a:sym typeface="Verdana"/>
              </a:defRPr>
            </a:lvl5pPr>
            <a:lvl6pPr marL="0" marR="0" lvl="5" indent="0" algn="r">
              <a:spcBef>
                <a:spcPts val="0"/>
              </a:spcBef>
              <a:spcAft>
                <a:spcPts val="0"/>
              </a:spcAft>
              <a:buNone/>
              <a:defRPr sz="900" b="0" i="0" u="none" strike="noStrike" cap="none">
                <a:solidFill>
                  <a:schemeClr val="accent1"/>
                </a:solidFill>
                <a:latin typeface="Verdana"/>
                <a:ea typeface="Verdana"/>
                <a:cs typeface="Verdana"/>
                <a:sym typeface="Verdana"/>
              </a:defRPr>
            </a:lvl6pPr>
            <a:lvl7pPr marL="0" marR="0" lvl="6" indent="0" algn="r">
              <a:spcBef>
                <a:spcPts val="0"/>
              </a:spcBef>
              <a:spcAft>
                <a:spcPts val="0"/>
              </a:spcAft>
              <a:buNone/>
              <a:defRPr sz="900" b="0" i="0" u="none" strike="noStrike" cap="none">
                <a:solidFill>
                  <a:schemeClr val="accent1"/>
                </a:solidFill>
                <a:latin typeface="Verdana"/>
                <a:ea typeface="Verdana"/>
                <a:cs typeface="Verdana"/>
                <a:sym typeface="Verdana"/>
              </a:defRPr>
            </a:lvl7pPr>
            <a:lvl8pPr marL="0" marR="0" lvl="7" indent="0" algn="r">
              <a:spcBef>
                <a:spcPts val="0"/>
              </a:spcBef>
              <a:spcAft>
                <a:spcPts val="0"/>
              </a:spcAft>
              <a:buNone/>
              <a:defRPr sz="900" b="0" i="0" u="none" strike="noStrike" cap="none">
                <a:solidFill>
                  <a:schemeClr val="accent1"/>
                </a:solidFill>
                <a:latin typeface="Verdana"/>
                <a:ea typeface="Verdana"/>
                <a:cs typeface="Verdana"/>
                <a:sym typeface="Verdana"/>
              </a:defRPr>
            </a:lvl8pPr>
            <a:lvl9pPr marL="0" marR="0" lvl="8" indent="0" algn="r">
              <a:spcBef>
                <a:spcPts val="0"/>
              </a:spcBef>
              <a:spcAft>
                <a:spcPts val="0"/>
              </a:spcAft>
              <a:buNone/>
              <a:defRPr sz="900" b="0" i="0" u="none" strike="noStrike" cap="none">
                <a:solidFill>
                  <a:schemeClr val="accen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11"/>
        <p:cNvGrpSpPr/>
        <p:nvPr/>
      </p:nvGrpSpPr>
      <p:grpSpPr>
        <a:xfrm>
          <a:off x="0" y="0"/>
          <a:ext cx="0" cy="0"/>
          <a:chOff x="0" y="0"/>
          <a:chExt cx="0" cy="0"/>
        </a:xfrm>
      </p:grpSpPr>
      <p:sp>
        <p:nvSpPr>
          <p:cNvPr id="212" name="Google Shape;212;p29"/>
          <p:cNvSpPr txBox="1">
            <a:spLocks noGrp="1"/>
          </p:cNvSpPr>
          <p:nvPr>
            <p:ph type="title"/>
          </p:nvPr>
        </p:nvSpPr>
        <p:spPr>
          <a:xfrm>
            <a:off x="609600" y="609600"/>
            <a:ext cx="6348413" cy="1320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3" name="Google Shape;213;p29"/>
          <p:cNvSpPr txBox="1">
            <a:spLocks noGrp="1"/>
          </p:cNvSpPr>
          <p:nvPr>
            <p:ph type="body" idx="1"/>
          </p:nvPr>
        </p:nvSpPr>
        <p:spPr>
          <a:xfrm rot="5400000">
            <a:off x="1843088" y="927100"/>
            <a:ext cx="3881437" cy="6348413"/>
          </a:xfrm>
          <a:prstGeom prst="rect">
            <a:avLst/>
          </a:prstGeom>
          <a:noFill/>
          <a:ln>
            <a:noFill/>
          </a:ln>
        </p:spPr>
        <p:txBody>
          <a:bodyPr spcFirstLastPara="1" wrap="square" lIns="91425" tIns="45700" rIns="91425" bIns="45700" anchor="t" anchorCtr="0">
            <a:no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214" name="Google Shape;214;p29"/>
          <p:cNvSpPr txBox="1">
            <a:spLocks noGrp="1"/>
          </p:cNvSpPr>
          <p:nvPr>
            <p:ph type="dt" idx="10"/>
          </p:nvPr>
        </p:nvSpPr>
        <p:spPr>
          <a:xfrm>
            <a:off x="5405438" y="6042025"/>
            <a:ext cx="68421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5" name="Google Shape;215;p29"/>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6" name="Google Shape;216;p29"/>
          <p:cNvSpPr txBox="1">
            <a:spLocks noGrp="1"/>
          </p:cNvSpPr>
          <p:nvPr>
            <p:ph type="sldNum" idx="12"/>
          </p:nvPr>
        </p:nvSpPr>
        <p:spPr>
          <a:xfrm>
            <a:off x="6445250" y="6042025"/>
            <a:ext cx="512763"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b="0" i="0" u="none" strike="noStrike" cap="none">
                <a:solidFill>
                  <a:schemeClr val="accent1"/>
                </a:solidFill>
                <a:latin typeface="Verdana"/>
                <a:ea typeface="Verdana"/>
                <a:cs typeface="Verdana"/>
                <a:sym typeface="Verdana"/>
              </a:defRPr>
            </a:lvl1pPr>
            <a:lvl2pPr marL="0" marR="0" lvl="1" indent="0" algn="r">
              <a:spcBef>
                <a:spcPts val="0"/>
              </a:spcBef>
              <a:spcAft>
                <a:spcPts val="0"/>
              </a:spcAft>
              <a:buNone/>
              <a:defRPr sz="900" b="0" i="0" u="none" strike="noStrike" cap="none">
                <a:solidFill>
                  <a:schemeClr val="accent1"/>
                </a:solidFill>
                <a:latin typeface="Verdana"/>
                <a:ea typeface="Verdana"/>
                <a:cs typeface="Verdana"/>
                <a:sym typeface="Verdana"/>
              </a:defRPr>
            </a:lvl2pPr>
            <a:lvl3pPr marL="0" marR="0" lvl="2" indent="0" algn="r">
              <a:spcBef>
                <a:spcPts val="0"/>
              </a:spcBef>
              <a:spcAft>
                <a:spcPts val="0"/>
              </a:spcAft>
              <a:buNone/>
              <a:defRPr sz="900" b="0" i="0" u="none" strike="noStrike" cap="none">
                <a:solidFill>
                  <a:schemeClr val="accent1"/>
                </a:solidFill>
                <a:latin typeface="Verdana"/>
                <a:ea typeface="Verdana"/>
                <a:cs typeface="Verdana"/>
                <a:sym typeface="Verdana"/>
              </a:defRPr>
            </a:lvl3pPr>
            <a:lvl4pPr marL="0" marR="0" lvl="3" indent="0" algn="r">
              <a:spcBef>
                <a:spcPts val="0"/>
              </a:spcBef>
              <a:spcAft>
                <a:spcPts val="0"/>
              </a:spcAft>
              <a:buNone/>
              <a:defRPr sz="900" b="0" i="0" u="none" strike="noStrike" cap="none">
                <a:solidFill>
                  <a:schemeClr val="accent1"/>
                </a:solidFill>
                <a:latin typeface="Verdana"/>
                <a:ea typeface="Verdana"/>
                <a:cs typeface="Verdana"/>
                <a:sym typeface="Verdana"/>
              </a:defRPr>
            </a:lvl4pPr>
            <a:lvl5pPr marL="0" marR="0" lvl="4" indent="0" algn="r">
              <a:spcBef>
                <a:spcPts val="0"/>
              </a:spcBef>
              <a:spcAft>
                <a:spcPts val="0"/>
              </a:spcAft>
              <a:buNone/>
              <a:defRPr sz="900" b="0" i="0" u="none" strike="noStrike" cap="none">
                <a:solidFill>
                  <a:schemeClr val="accent1"/>
                </a:solidFill>
                <a:latin typeface="Verdana"/>
                <a:ea typeface="Verdana"/>
                <a:cs typeface="Verdana"/>
                <a:sym typeface="Verdana"/>
              </a:defRPr>
            </a:lvl5pPr>
            <a:lvl6pPr marL="0" marR="0" lvl="5" indent="0" algn="r">
              <a:spcBef>
                <a:spcPts val="0"/>
              </a:spcBef>
              <a:spcAft>
                <a:spcPts val="0"/>
              </a:spcAft>
              <a:buNone/>
              <a:defRPr sz="900" b="0" i="0" u="none" strike="noStrike" cap="none">
                <a:solidFill>
                  <a:schemeClr val="accent1"/>
                </a:solidFill>
                <a:latin typeface="Verdana"/>
                <a:ea typeface="Verdana"/>
                <a:cs typeface="Verdana"/>
                <a:sym typeface="Verdana"/>
              </a:defRPr>
            </a:lvl6pPr>
            <a:lvl7pPr marL="0" marR="0" lvl="6" indent="0" algn="r">
              <a:spcBef>
                <a:spcPts val="0"/>
              </a:spcBef>
              <a:spcAft>
                <a:spcPts val="0"/>
              </a:spcAft>
              <a:buNone/>
              <a:defRPr sz="900" b="0" i="0" u="none" strike="noStrike" cap="none">
                <a:solidFill>
                  <a:schemeClr val="accent1"/>
                </a:solidFill>
                <a:latin typeface="Verdana"/>
                <a:ea typeface="Verdana"/>
                <a:cs typeface="Verdana"/>
                <a:sym typeface="Verdana"/>
              </a:defRPr>
            </a:lvl7pPr>
            <a:lvl8pPr marL="0" marR="0" lvl="7" indent="0" algn="r">
              <a:spcBef>
                <a:spcPts val="0"/>
              </a:spcBef>
              <a:spcAft>
                <a:spcPts val="0"/>
              </a:spcAft>
              <a:buNone/>
              <a:defRPr sz="900" b="0" i="0" u="none" strike="noStrike" cap="none">
                <a:solidFill>
                  <a:schemeClr val="accent1"/>
                </a:solidFill>
                <a:latin typeface="Verdana"/>
                <a:ea typeface="Verdana"/>
                <a:cs typeface="Verdana"/>
                <a:sym typeface="Verdana"/>
              </a:defRPr>
            </a:lvl8pPr>
            <a:lvl9pPr marL="0" marR="0" lvl="8" indent="0" algn="r">
              <a:spcBef>
                <a:spcPts val="0"/>
              </a:spcBef>
              <a:spcAft>
                <a:spcPts val="0"/>
              </a:spcAft>
              <a:buNone/>
              <a:defRPr sz="900" b="0" i="0" u="none" strike="noStrike" cap="none">
                <a:solidFill>
                  <a:schemeClr val="accen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17"/>
        <p:cNvGrpSpPr/>
        <p:nvPr/>
      </p:nvGrpSpPr>
      <p:grpSpPr>
        <a:xfrm>
          <a:off x="0" y="0"/>
          <a:ext cx="0" cy="0"/>
          <a:chOff x="0" y="0"/>
          <a:chExt cx="0" cy="0"/>
        </a:xfrm>
      </p:grpSpPr>
      <p:sp>
        <p:nvSpPr>
          <p:cNvPr id="218" name="Google Shape;218;p30"/>
          <p:cNvSpPr txBox="1">
            <a:spLocks noGrp="1"/>
          </p:cNvSpPr>
          <p:nvPr>
            <p:ph type="title"/>
          </p:nvPr>
        </p:nvSpPr>
        <p:spPr>
          <a:xfrm rot="5400000">
            <a:off x="3840993" y="2745920"/>
            <a:ext cx="5251451" cy="97881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9" name="Google Shape;219;p30"/>
          <p:cNvSpPr txBox="1">
            <a:spLocks noGrp="1"/>
          </p:cNvSpPr>
          <p:nvPr>
            <p:ph type="body" idx="1"/>
          </p:nvPr>
        </p:nvSpPr>
        <p:spPr>
          <a:xfrm rot="5400000">
            <a:off x="581386" y="637813"/>
            <a:ext cx="5251451" cy="5195026"/>
          </a:xfrm>
          <a:prstGeom prst="rect">
            <a:avLst/>
          </a:prstGeom>
          <a:noFill/>
          <a:ln>
            <a:noFill/>
          </a:ln>
        </p:spPr>
        <p:txBody>
          <a:bodyPr spcFirstLastPara="1" wrap="square" lIns="91425" tIns="45700" rIns="91425" bIns="45700" anchor="t" anchorCtr="0">
            <a:no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220" name="Google Shape;220;p30"/>
          <p:cNvSpPr txBox="1">
            <a:spLocks noGrp="1"/>
          </p:cNvSpPr>
          <p:nvPr>
            <p:ph type="dt" idx="10"/>
          </p:nvPr>
        </p:nvSpPr>
        <p:spPr>
          <a:xfrm>
            <a:off x="5405438" y="6042025"/>
            <a:ext cx="68421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1" name="Google Shape;221;p30"/>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2" name="Google Shape;222;p30"/>
          <p:cNvSpPr txBox="1">
            <a:spLocks noGrp="1"/>
          </p:cNvSpPr>
          <p:nvPr>
            <p:ph type="sldNum" idx="12"/>
          </p:nvPr>
        </p:nvSpPr>
        <p:spPr>
          <a:xfrm>
            <a:off x="6445250" y="6042025"/>
            <a:ext cx="512763"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b="0" i="0" u="none" strike="noStrike" cap="none">
                <a:solidFill>
                  <a:schemeClr val="accent1"/>
                </a:solidFill>
                <a:latin typeface="Verdana"/>
                <a:ea typeface="Verdana"/>
                <a:cs typeface="Verdana"/>
                <a:sym typeface="Verdana"/>
              </a:defRPr>
            </a:lvl1pPr>
            <a:lvl2pPr marL="0" marR="0" lvl="1" indent="0" algn="r">
              <a:spcBef>
                <a:spcPts val="0"/>
              </a:spcBef>
              <a:spcAft>
                <a:spcPts val="0"/>
              </a:spcAft>
              <a:buNone/>
              <a:defRPr sz="900" b="0" i="0" u="none" strike="noStrike" cap="none">
                <a:solidFill>
                  <a:schemeClr val="accent1"/>
                </a:solidFill>
                <a:latin typeface="Verdana"/>
                <a:ea typeface="Verdana"/>
                <a:cs typeface="Verdana"/>
                <a:sym typeface="Verdana"/>
              </a:defRPr>
            </a:lvl2pPr>
            <a:lvl3pPr marL="0" marR="0" lvl="2" indent="0" algn="r">
              <a:spcBef>
                <a:spcPts val="0"/>
              </a:spcBef>
              <a:spcAft>
                <a:spcPts val="0"/>
              </a:spcAft>
              <a:buNone/>
              <a:defRPr sz="900" b="0" i="0" u="none" strike="noStrike" cap="none">
                <a:solidFill>
                  <a:schemeClr val="accent1"/>
                </a:solidFill>
                <a:latin typeface="Verdana"/>
                <a:ea typeface="Verdana"/>
                <a:cs typeface="Verdana"/>
                <a:sym typeface="Verdana"/>
              </a:defRPr>
            </a:lvl3pPr>
            <a:lvl4pPr marL="0" marR="0" lvl="3" indent="0" algn="r">
              <a:spcBef>
                <a:spcPts val="0"/>
              </a:spcBef>
              <a:spcAft>
                <a:spcPts val="0"/>
              </a:spcAft>
              <a:buNone/>
              <a:defRPr sz="900" b="0" i="0" u="none" strike="noStrike" cap="none">
                <a:solidFill>
                  <a:schemeClr val="accent1"/>
                </a:solidFill>
                <a:latin typeface="Verdana"/>
                <a:ea typeface="Verdana"/>
                <a:cs typeface="Verdana"/>
                <a:sym typeface="Verdana"/>
              </a:defRPr>
            </a:lvl4pPr>
            <a:lvl5pPr marL="0" marR="0" lvl="4" indent="0" algn="r">
              <a:spcBef>
                <a:spcPts val="0"/>
              </a:spcBef>
              <a:spcAft>
                <a:spcPts val="0"/>
              </a:spcAft>
              <a:buNone/>
              <a:defRPr sz="900" b="0" i="0" u="none" strike="noStrike" cap="none">
                <a:solidFill>
                  <a:schemeClr val="accent1"/>
                </a:solidFill>
                <a:latin typeface="Verdana"/>
                <a:ea typeface="Verdana"/>
                <a:cs typeface="Verdana"/>
                <a:sym typeface="Verdana"/>
              </a:defRPr>
            </a:lvl5pPr>
            <a:lvl6pPr marL="0" marR="0" lvl="5" indent="0" algn="r">
              <a:spcBef>
                <a:spcPts val="0"/>
              </a:spcBef>
              <a:spcAft>
                <a:spcPts val="0"/>
              </a:spcAft>
              <a:buNone/>
              <a:defRPr sz="900" b="0" i="0" u="none" strike="noStrike" cap="none">
                <a:solidFill>
                  <a:schemeClr val="accent1"/>
                </a:solidFill>
                <a:latin typeface="Verdana"/>
                <a:ea typeface="Verdana"/>
                <a:cs typeface="Verdana"/>
                <a:sym typeface="Verdana"/>
              </a:defRPr>
            </a:lvl6pPr>
            <a:lvl7pPr marL="0" marR="0" lvl="6" indent="0" algn="r">
              <a:spcBef>
                <a:spcPts val="0"/>
              </a:spcBef>
              <a:spcAft>
                <a:spcPts val="0"/>
              </a:spcAft>
              <a:buNone/>
              <a:defRPr sz="900" b="0" i="0" u="none" strike="noStrike" cap="none">
                <a:solidFill>
                  <a:schemeClr val="accent1"/>
                </a:solidFill>
                <a:latin typeface="Verdana"/>
                <a:ea typeface="Verdana"/>
                <a:cs typeface="Verdana"/>
                <a:sym typeface="Verdana"/>
              </a:defRPr>
            </a:lvl7pPr>
            <a:lvl8pPr marL="0" marR="0" lvl="7" indent="0" algn="r">
              <a:spcBef>
                <a:spcPts val="0"/>
              </a:spcBef>
              <a:spcAft>
                <a:spcPts val="0"/>
              </a:spcAft>
              <a:buNone/>
              <a:defRPr sz="900" b="0" i="0" u="none" strike="noStrike" cap="none">
                <a:solidFill>
                  <a:schemeClr val="accent1"/>
                </a:solidFill>
                <a:latin typeface="Verdana"/>
                <a:ea typeface="Verdana"/>
                <a:cs typeface="Verdana"/>
                <a:sym typeface="Verdana"/>
              </a:defRPr>
            </a:lvl8pPr>
            <a:lvl9pPr marL="0" marR="0" lvl="8" indent="0" algn="r">
              <a:spcBef>
                <a:spcPts val="0"/>
              </a:spcBef>
              <a:spcAft>
                <a:spcPts val="0"/>
              </a:spcAft>
              <a:buNone/>
              <a:defRPr sz="900" b="0" i="0" u="none" strike="noStrike" cap="none">
                <a:solidFill>
                  <a:schemeClr val="accen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a:solidFill>
                  <a:srgbClr val="898989"/>
                </a:solidFill>
                <a:latin typeface="Verdana"/>
                <a:ea typeface="Verdana"/>
                <a:cs typeface="Verdana"/>
                <a:sym typeface="Verdana"/>
              </a:defRPr>
            </a:lvl1pPr>
            <a:lvl2pPr marL="0" marR="0" lvl="1" indent="0" algn="r">
              <a:spcBef>
                <a:spcPts val="0"/>
              </a:spcBef>
              <a:spcAft>
                <a:spcPts val="0"/>
              </a:spcAft>
              <a:buNone/>
              <a:defRPr sz="900">
                <a:solidFill>
                  <a:srgbClr val="898989"/>
                </a:solidFill>
                <a:latin typeface="Verdana"/>
                <a:ea typeface="Verdana"/>
                <a:cs typeface="Verdana"/>
                <a:sym typeface="Verdana"/>
              </a:defRPr>
            </a:lvl2pPr>
            <a:lvl3pPr marL="0" marR="0" lvl="2" indent="0" algn="r">
              <a:spcBef>
                <a:spcPts val="0"/>
              </a:spcBef>
              <a:spcAft>
                <a:spcPts val="0"/>
              </a:spcAft>
              <a:buNone/>
              <a:defRPr sz="900">
                <a:solidFill>
                  <a:srgbClr val="898989"/>
                </a:solidFill>
                <a:latin typeface="Verdana"/>
                <a:ea typeface="Verdana"/>
                <a:cs typeface="Verdana"/>
                <a:sym typeface="Verdana"/>
              </a:defRPr>
            </a:lvl3pPr>
            <a:lvl4pPr marL="0" marR="0" lvl="3" indent="0" algn="r">
              <a:spcBef>
                <a:spcPts val="0"/>
              </a:spcBef>
              <a:spcAft>
                <a:spcPts val="0"/>
              </a:spcAft>
              <a:buNone/>
              <a:defRPr sz="900">
                <a:solidFill>
                  <a:srgbClr val="898989"/>
                </a:solidFill>
                <a:latin typeface="Verdana"/>
                <a:ea typeface="Verdana"/>
                <a:cs typeface="Verdana"/>
                <a:sym typeface="Verdana"/>
              </a:defRPr>
            </a:lvl4pPr>
            <a:lvl5pPr marL="0" marR="0" lvl="4" indent="0" algn="r">
              <a:spcBef>
                <a:spcPts val="0"/>
              </a:spcBef>
              <a:spcAft>
                <a:spcPts val="0"/>
              </a:spcAft>
              <a:buNone/>
              <a:defRPr sz="900">
                <a:solidFill>
                  <a:srgbClr val="898989"/>
                </a:solidFill>
                <a:latin typeface="Verdana"/>
                <a:ea typeface="Verdana"/>
                <a:cs typeface="Verdana"/>
                <a:sym typeface="Verdana"/>
              </a:defRPr>
            </a:lvl5pPr>
            <a:lvl6pPr marL="0" marR="0" lvl="5" indent="0" algn="r">
              <a:spcBef>
                <a:spcPts val="0"/>
              </a:spcBef>
              <a:spcAft>
                <a:spcPts val="0"/>
              </a:spcAft>
              <a:buNone/>
              <a:defRPr sz="900">
                <a:solidFill>
                  <a:srgbClr val="898989"/>
                </a:solidFill>
                <a:latin typeface="Verdana"/>
                <a:ea typeface="Verdana"/>
                <a:cs typeface="Verdana"/>
                <a:sym typeface="Verdana"/>
              </a:defRPr>
            </a:lvl6pPr>
            <a:lvl7pPr marL="0" marR="0" lvl="6" indent="0" algn="r">
              <a:spcBef>
                <a:spcPts val="0"/>
              </a:spcBef>
              <a:spcAft>
                <a:spcPts val="0"/>
              </a:spcAft>
              <a:buNone/>
              <a:defRPr sz="900">
                <a:solidFill>
                  <a:srgbClr val="898989"/>
                </a:solidFill>
                <a:latin typeface="Verdana"/>
                <a:ea typeface="Verdana"/>
                <a:cs typeface="Verdana"/>
                <a:sym typeface="Verdana"/>
              </a:defRPr>
            </a:lvl7pPr>
            <a:lvl8pPr marL="0" marR="0" lvl="7" indent="0" algn="r">
              <a:spcBef>
                <a:spcPts val="0"/>
              </a:spcBef>
              <a:spcAft>
                <a:spcPts val="0"/>
              </a:spcAft>
              <a:buNone/>
              <a:defRPr sz="900">
                <a:solidFill>
                  <a:srgbClr val="898989"/>
                </a:solidFill>
                <a:latin typeface="Verdana"/>
                <a:ea typeface="Verdana"/>
                <a:cs typeface="Verdana"/>
                <a:sym typeface="Verdana"/>
              </a:defRPr>
            </a:lvl8pPr>
            <a:lvl9pPr marL="0" marR="0" lvl="8" indent="0" algn="r">
              <a:spcBef>
                <a:spcPts val="0"/>
              </a:spcBef>
              <a:spcAft>
                <a:spcPts val="0"/>
              </a:spcAft>
              <a:buNone/>
              <a:defRPr sz="900">
                <a:solidFill>
                  <a:srgbClr val="898989"/>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023251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able" type="tbl">
  <p:cSld name="TABLE">
    <p:spTree>
      <p:nvGrpSpPr>
        <p:cNvPr id="1" name="Shape 118"/>
        <p:cNvGrpSpPr/>
        <p:nvPr/>
      </p:nvGrpSpPr>
      <p:grpSpPr>
        <a:xfrm>
          <a:off x="0" y="0"/>
          <a:ext cx="0" cy="0"/>
          <a:chOff x="0" y="0"/>
          <a:chExt cx="0" cy="0"/>
        </a:xfrm>
      </p:grpSpPr>
      <p:sp>
        <p:nvSpPr>
          <p:cNvPr id="119" name="Google Shape;119;p15"/>
          <p:cNvSpPr txBox="1">
            <a:spLocks noGrp="1"/>
          </p:cNvSpPr>
          <p:nvPr>
            <p:ph type="title"/>
          </p:nvPr>
        </p:nvSpPr>
        <p:spPr>
          <a:xfrm>
            <a:off x="457200" y="158750"/>
            <a:ext cx="8229600" cy="1258888"/>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15"/>
          <p:cNvSpPr txBox="1">
            <a:spLocks noGrp="1"/>
          </p:cNvSpPr>
          <p:nvPr>
            <p:ph type="dt" idx="10"/>
          </p:nvPr>
        </p:nvSpPr>
        <p:spPr>
          <a:xfrm>
            <a:off x="457200" y="6243638"/>
            <a:ext cx="2133600" cy="4572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15"/>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5"/>
          <p:cNvSpPr txBox="1">
            <a:spLocks noGrp="1"/>
          </p:cNvSpPr>
          <p:nvPr>
            <p:ph type="sldNum" idx="12"/>
          </p:nvPr>
        </p:nvSpPr>
        <p:spPr>
          <a:xfrm>
            <a:off x="6553200" y="6243638"/>
            <a:ext cx="2133600" cy="4572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b="0" i="0" u="none" strike="noStrike" cap="none">
                <a:solidFill>
                  <a:schemeClr val="accent1"/>
                </a:solidFill>
                <a:latin typeface="Verdana"/>
                <a:ea typeface="Verdana"/>
                <a:cs typeface="Verdana"/>
                <a:sym typeface="Verdana"/>
              </a:defRPr>
            </a:lvl1pPr>
            <a:lvl2pPr marL="0" marR="0" lvl="1" indent="0" algn="r">
              <a:spcBef>
                <a:spcPts val="0"/>
              </a:spcBef>
              <a:spcAft>
                <a:spcPts val="0"/>
              </a:spcAft>
              <a:buNone/>
              <a:defRPr sz="900" b="0" i="0" u="none" strike="noStrike" cap="none">
                <a:solidFill>
                  <a:schemeClr val="accent1"/>
                </a:solidFill>
                <a:latin typeface="Verdana"/>
                <a:ea typeface="Verdana"/>
                <a:cs typeface="Verdana"/>
                <a:sym typeface="Verdana"/>
              </a:defRPr>
            </a:lvl2pPr>
            <a:lvl3pPr marL="0" marR="0" lvl="2" indent="0" algn="r">
              <a:spcBef>
                <a:spcPts val="0"/>
              </a:spcBef>
              <a:spcAft>
                <a:spcPts val="0"/>
              </a:spcAft>
              <a:buNone/>
              <a:defRPr sz="900" b="0" i="0" u="none" strike="noStrike" cap="none">
                <a:solidFill>
                  <a:schemeClr val="accent1"/>
                </a:solidFill>
                <a:latin typeface="Verdana"/>
                <a:ea typeface="Verdana"/>
                <a:cs typeface="Verdana"/>
                <a:sym typeface="Verdana"/>
              </a:defRPr>
            </a:lvl3pPr>
            <a:lvl4pPr marL="0" marR="0" lvl="3" indent="0" algn="r">
              <a:spcBef>
                <a:spcPts val="0"/>
              </a:spcBef>
              <a:spcAft>
                <a:spcPts val="0"/>
              </a:spcAft>
              <a:buNone/>
              <a:defRPr sz="900" b="0" i="0" u="none" strike="noStrike" cap="none">
                <a:solidFill>
                  <a:schemeClr val="accent1"/>
                </a:solidFill>
                <a:latin typeface="Verdana"/>
                <a:ea typeface="Verdana"/>
                <a:cs typeface="Verdana"/>
                <a:sym typeface="Verdana"/>
              </a:defRPr>
            </a:lvl4pPr>
            <a:lvl5pPr marL="0" marR="0" lvl="4" indent="0" algn="r">
              <a:spcBef>
                <a:spcPts val="0"/>
              </a:spcBef>
              <a:spcAft>
                <a:spcPts val="0"/>
              </a:spcAft>
              <a:buNone/>
              <a:defRPr sz="900" b="0" i="0" u="none" strike="noStrike" cap="none">
                <a:solidFill>
                  <a:schemeClr val="accent1"/>
                </a:solidFill>
                <a:latin typeface="Verdana"/>
                <a:ea typeface="Verdana"/>
                <a:cs typeface="Verdana"/>
                <a:sym typeface="Verdana"/>
              </a:defRPr>
            </a:lvl5pPr>
            <a:lvl6pPr marL="0" marR="0" lvl="5" indent="0" algn="r">
              <a:spcBef>
                <a:spcPts val="0"/>
              </a:spcBef>
              <a:spcAft>
                <a:spcPts val="0"/>
              </a:spcAft>
              <a:buNone/>
              <a:defRPr sz="900" b="0" i="0" u="none" strike="noStrike" cap="none">
                <a:solidFill>
                  <a:schemeClr val="accent1"/>
                </a:solidFill>
                <a:latin typeface="Verdana"/>
                <a:ea typeface="Verdana"/>
                <a:cs typeface="Verdana"/>
                <a:sym typeface="Verdana"/>
              </a:defRPr>
            </a:lvl6pPr>
            <a:lvl7pPr marL="0" marR="0" lvl="6" indent="0" algn="r">
              <a:spcBef>
                <a:spcPts val="0"/>
              </a:spcBef>
              <a:spcAft>
                <a:spcPts val="0"/>
              </a:spcAft>
              <a:buNone/>
              <a:defRPr sz="900" b="0" i="0" u="none" strike="noStrike" cap="none">
                <a:solidFill>
                  <a:schemeClr val="accent1"/>
                </a:solidFill>
                <a:latin typeface="Verdana"/>
                <a:ea typeface="Verdana"/>
                <a:cs typeface="Verdana"/>
                <a:sym typeface="Verdana"/>
              </a:defRPr>
            </a:lvl7pPr>
            <a:lvl8pPr marL="0" marR="0" lvl="7" indent="0" algn="r">
              <a:spcBef>
                <a:spcPts val="0"/>
              </a:spcBef>
              <a:spcAft>
                <a:spcPts val="0"/>
              </a:spcAft>
              <a:buNone/>
              <a:defRPr sz="900" b="0" i="0" u="none" strike="noStrike" cap="none">
                <a:solidFill>
                  <a:schemeClr val="accent1"/>
                </a:solidFill>
                <a:latin typeface="Verdana"/>
                <a:ea typeface="Verdana"/>
                <a:cs typeface="Verdana"/>
                <a:sym typeface="Verdana"/>
              </a:defRPr>
            </a:lvl8pPr>
            <a:lvl9pPr marL="0" marR="0" lvl="8" indent="0" algn="r">
              <a:spcBef>
                <a:spcPts val="0"/>
              </a:spcBef>
              <a:spcAft>
                <a:spcPts val="0"/>
              </a:spcAft>
              <a:buNone/>
              <a:defRPr sz="900" b="0" i="0" u="none" strike="noStrike" cap="none">
                <a:solidFill>
                  <a:schemeClr val="accen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3"/>
        <p:cNvGrpSpPr/>
        <p:nvPr/>
      </p:nvGrpSpPr>
      <p:grpSpPr>
        <a:xfrm>
          <a:off x="0" y="0"/>
          <a:ext cx="0" cy="0"/>
          <a:chOff x="0" y="0"/>
          <a:chExt cx="0" cy="0"/>
        </a:xfrm>
      </p:grpSpPr>
      <p:sp>
        <p:nvSpPr>
          <p:cNvPr id="124" name="Google Shape;124;p16"/>
          <p:cNvSpPr txBox="1">
            <a:spLocks noGrp="1"/>
          </p:cNvSpPr>
          <p:nvPr>
            <p:ph type="title"/>
          </p:nvPr>
        </p:nvSpPr>
        <p:spPr>
          <a:xfrm>
            <a:off x="609600" y="609600"/>
            <a:ext cx="6348413" cy="1320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16"/>
          <p:cNvSpPr txBox="1">
            <a:spLocks noGrp="1"/>
          </p:cNvSpPr>
          <p:nvPr>
            <p:ph type="body" idx="1"/>
          </p:nvPr>
        </p:nvSpPr>
        <p:spPr>
          <a:xfrm>
            <a:off x="609600" y="2160588"/>
            <a:ext cx="6348413" cy="3881437"/>
          </a:xfrm>
          <a:prstGeom prst="rect">
            <a:avLst/>
          </a:prstGeom>
          <a:noFill/>
          <a:ln>
            <a:noFill/>
          </a:ln>
        </p:spPr>
        <p:txBody>
          <a:bodyPr spcFirstLastPara="1" wrap="square" lIns="91425" tIns="45700" rIns="91425" bIns="45700" anchor="t" anchorCtr="0">
            <a:no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26" name="Google Shape;126;p16"/>
          <p:cNvSpPr txBox="1">
            <a:spLocks noGrp="1"/>
          </p:cNvSpPr>
          <p:nvPr>
            <p:ph type="dt" idx="10"/>
          </p:nvPr>
        </p:nvSpPr>
        <p:spPr>
          <a:xfrm>
            <a:off x="5405438" y="6042025"/>
            <a:ext cx="68421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6"/>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6"/>
          <p:cNvSpPr txBox="1">
            <a:spLocks noGrp="1"/>
          </p:cNvSpPr>
          <p:nvPr>
            <p:ph type="sldNum" idx="12"/>
          </p:nvPr>
        </p:nvSpPr>
        <p:spPr>
          <a:xfrm>
            <a:off x="6445250" y="6042025"/>
            <a:ext cx="512763"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b="0" i="0" u="none" strike="noStrike" cap="none">
                <a:solidFill>
                  <a:schemeClr val="accent1"/>
                </a:solidFill>
                <a:latin typeface="Verdana"/>
                <a:ea typeface="Verdana"/>
                <a:cs typeface="Verdana"/>
                <a:sym typeface="Verdana"/>
              </a:defRPr>
            </a:lvl1pPr>
            <a:lvl2pPr marL="0" marR="0" lvl="1" indent="0" algn="r">
              <a:spcBef>
                <a:spcPts val="0"/>
              </a:spcBef>
              <a:spcAft>
                <a:spcPts val="0"/>
              </a:spcAft>
              <a:buNone/>
              <a:defRPr sz="900" b="0" i="0" u="none" strike="noStrike" cap="none">
                <a:solidFill>
                  <a:schemeClr val="accent1"/>
                </a:solidFill>
                <a:latin typeface="Verdana"/>
                <a:ea typeface="Verdana"/>
                <a:cs typeface="Verdana"/>
                <a:sym typeface="Verdana"/>
              </a:defRPr>
            </a:lvl2pPr>
            <a:lvl3pPr marL="0" marR="0" lvl="2" indent="0" algn="r">
              <a:spcBef>
                <a:spcPts val="0"/>
              </a:spcBef>
              <a:spcAft>
                <a:spcPts val="0"/>
              </a:spcAft>
              <a:buNone/>
              <a:defRPr sz="900" b="0" i="0" u="none" strike="noStrike" cap="none">
                <a:solidFill>
                  <a:schemeClr val="accent1"/>
                </a:solidFill>
                <a:latin typeface="Verdana"/>
                <a:ea typeface="Verdana"/>
                <a:cs typeface="Verdana"/>
                <a:sym typeface="Verdana"/>
              </a:defRPr>
            </a:lvl3pPr>
            <a:lvl4pPr marL="0" marR="0" lvl="3" indent="0" algn="r">
              <a:spcBef>
                <a:spcPts val="0"/>
              </a:spcBef>
              <a:spcAft>
                <a:spcPts val="0"/>
              </a:spcAft>
              <a:buNone/>
              <a:defRPr sz="900" b="0" i="0" u="none" strike="noStrike" cap="none">
                <a:solidFill>
                  <a:schemeClr val="accent1"/>
                </a:solidFill>
                <a:latin typeface="Verdana"/>
                <a:ea typeface="Verdana"/>
                <a:cs typeface="Verdana"/>
                <a:sym typeface="Verdana"/>
              </a:defRPr>
            </a:lvl4pPr>
            <a:lvl5pPr marL="0" marR="0" lvl="4" indent="0" algn="r">
              <a:spcBef>
                <a:spcPts val="0"/>
              </a:spcBef>
              <a:spcAft>
                <a:spcPts val="0"/>
              </a:spcAft>
              <a:buNone/>
              <a:defRPr sz="900" b="0" i="0" u="none" strike="noStrike" cap="none">
                <a:solidFill>
                  <a:schemeClr val="accent1"/>
                </a:solidFill>
                <a:latin typeface="Verdana"/>
                <a:ea typeface="Verdana"/>
                <a:cs typeface="Verdana"/>
                <a:sym typeface="Verdana"/>
              </a:defRPr>
            </a:lvl5pPr>
            <a:lvl6pPr marL="0" marR="0" lvl="5" indent="0" algn="r">
              <a:spcBef>
                <a:spcPts val="0"/>
              </a:spcBef>
              <a:spcAft>
                <a:spcPts val="0"/>
              </a:spcAft>
              <a:buNone/>
              <a:defRPr sz="900" b="0" i="0" u="none" strike="noStrike" cap="none">
                <a:solidFill>
                  <a:schemeClr val="accent1"/>
                </a:solidFill>
                <a:latin typeface="Verdana"/>
                <a:ea typeface="Verdana"/>
                <a:cs typeface="Verdana"/>
                <a:sym typeface="Verdana"/>
              </a:defRPr>
            </a:lvl6pPr>
            <a:lvl7pPr marL="0" marR="0" lvl="6" indent="0" algn="r">
              <a:spcBef>
                <a:spcPts val="0"/>
              </a:spcBef>
              <a:spcAft>
                <a:spcPts val="0"/>
              </a:spcAft>
              <a:buNone/>
              <a:defRPr sz="900" b="0" i="0" u="none" strike="noStrike" cap="none">
                <a:solidFill>
                  <a:schemeClr val="accent1"/>
                </a:solidFill>
                <a:latin typeface="Verdana"/>
                <a:ea typeface="Verdana"/>
                <a:cs typeface="Verdana"/>
                <a:sym typeface="Verdana"/>
              </a:defRPr>
            </a:lvl7pPr>
            <a:lvl8pPr marL="0" marR="0" lvl="7" indent="0" algn="r">
              <a:spcBef>
                <a:spcPts val="0"/>
              </a:spcBef>
              <a:spcAft>
                <a:spcPts val="0"/>
              </a:spcAft>
              <a:buNone/>
              <a:defRPr sz="900" b="0" i="0" u="none" strike="noStrike" cap="none">
                <a:solidFill>
                  <a:schemeClr val="accent1"/>
                </a:solidFill>
                <a:latin typeface="Verdana"/>
                <a:ea typeface="Verdana"/>
                <a:cs typeface="Verdana"/>
                <a:sym typeface="Verdana"/>
              </a:defRPr>
            </a:lvl8pPr>
            <a:lvl9pPr marL="0" marR="0" lvl="8" indent="0" algn="r">
              <a:spcBef>
                <a:spcPts val="0"/>
              </a:spcBef>
              <a:spcAft>
                <a:spcPts val="0"/>
              </a:spcAft>
              <a:buNone/>
              <a:defRPr sz="900" b="0" i="0" u="none" strike="noStrike" cap="none">
                <a:solidFill>
                  <a:schemeClr val="accen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9"/>
        <p:cNvGrpSpPr/>
        <p:nvPr/>
      </p:nvGrpSpPr>
      <p:grpSpPr>
        <a:xfrm>
          <a:off x="0" y="0"/>
          <a:ext cx="0" cy="0"/>
          <a:chOff x="0" y="0"/>
          <a:chExt cx="0" cy="0"/>
        </a:xfrm>
      </p:grpSpPr>
      <p:sp>
        <p:nvSpPr>
          <p:cNvPr id="130" name="Google Shape;130;p17"/>
          <p:cNvSpPr txBox="1">
            <a:spLocks noGrp="1"/>
          </p:cNvSpPr>
          <p:nvPr>
            <p:ph type="title"/>
          </p:nvPr>
        </p:nvSpPr>
        <p:spPr>
          <a:xfrm>
            <a:off x="609599" y="609600"/>
            <a:ext cx="6347714" cy="1320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17"/>
          <p:cNvSpPr txBox="1">
            <a:spLocks noGrp="1"/>
          </p:cNvSpPr>
          <p:nvPr>
            <p:ph type="dt" idx="10"/>
          </p:nvPr>
        </p:nvSpPr>
        <p:spPr>
          <a:xfrm>
            <a:off x="5405438" y="6042025"/>
            <a:ext cx="68421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17"/>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17"/>
          <p:cNvSpPr txBox="1">
            <a:spLocks noGrp="1"/>
          </p:cNvSpPr>
          <p:nvPr>
            <p:ph type="sldNum" idx="12"/>
          </p:nvPr>
        </p:nvSpPr>
        <p:spPr>
          <a:xfrm>
            <a:off x="6445250" y="6042025"/>
            <a:ext cx="512763"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b="0" i="0" u="none" strike="noStrike" cap="none">
                <a:solidFill>
                  <a:schemeClr val="accent1"/>
                </a:solidFill>
                <a:latin typeface="Verdana"/>
                <a:ea typeface="Verdana"/>
                <a:cs typeface="Verdana"/>
                <a:sym typeface="Verdana"/>
              </a:defRPr>
            </a:lvl1pPr>
            <a:lvl2pPr marL="0" marR="0" lvl="1" indent="0" algn="r">
              <a:spcBef>
                <a:spcPts val="0"/>
              </a:spcBef>
              <a:spcAft>
                <a:spcPts val="0"/>
              </a:spcAft>
              <a:buNone/>
              <a:defRPr sz="900" b="0" i="0" u="none" strike="noStrike" cap="none">
                <a:solidFill>
                  <a:schemeClr val="accent1"/>
                </a:solidFill>
                <a:latin typeface="Verdana"/>
                <a:ea typeface="Verdana"/>
                <a:cs typeface="Verdana"/>
                <a:sym typeface="Verdana"/>
              </a:defRPr>
            </a:lvl2pPr>
            <a:lvl3pPr marL="0" marR="0" lvl="2" indent="0" algn="r">
              <a:spcBef>
                <a:spcPts val="0"/>
              </a:spcBef>
              <a:spcAft>
                <a:spcPts val="0"/>
              </a:spcAft>
              <a:buNone/>
              <a:defRPr sz="900" b="0" i="0" u="none" strike="noStrike" cap="none">
                <a:solidFill>
                  <a:schemeClr val="accent1"/>
                </a:solidFill>
                <a:latin typeface="Verdana"/>
                <a:ea typeface="Verdana"/>
                <a:cs typeface="Verdana"/>
                <a:sym typeface="Verdana"/>
              </a:defRPr>
            </a:lvl3pPr>
            <a:lvl4pPr marL="0" marR="0" lvl="3" indent="0" algn="r">
              <a:spcBef>
                <a:spcPts val="0"/>
              </a:spcBef>
              <a:spcAft>
                <a:spcPts val="0"/>
              </a:spcAft>
              <a:buNone/>
              <a:defRPr sz="900" b="0" i="0" u="none" strike="noStrike" cap="none">
                <a:solidFill>
                  <a:schemeClr val="accent1"/>
                </a:solidFill>
                <a:latin typeface="Verdana"/>
                <a:ea typeface="Verdana"/>
                <a:cs typeface="Verdana"/>
                <a:sym typeface="Verdana"/>
              </a:defRPr>
            </a:lvl4pPr>
            <a:lvl5pPr marL="0" marR="0" lvl="4" indent="0" algn="r">
              <a:spcBef>
                <a:spcPts val="0"/>
              </a:spcBef>
              <a:spcAft>
                <a:spcPts val="0"/>
              </a:spcAft>
              <a:buNone/>
              <a:defRPr sz="900" b="0" i="0" u="none" strike="noStrike" cap="none">
                <a:solidFill>
                  <a:schemeClr val="accent1"/>
                </a:solidFill>
                <a:latin typeface="Verdana"/>
                <a:ea typeface="Verdana"/>
                <a:cs typeface="Verdana"/>
                <a:sym typeface="Verdana"/>
              </a:defRPr>
            </a:lvl5pPr>
            <a:lvl6pPr marL="0" marR="0" lvl="5" indent="0" algn="r">
              <a:spcBef>
                <a:spcPts val="0"/>
              </a:spcBef>
              <a:spcAft>
                <a:spcPts val="0"/>
              </a:spcAft>
              <a:buNone/>
              <a:defRPr sz="900" b="0" i="0" u="none" strike="noStrike" cap="none">
                <a:solidFill>
                  <a:schemeClr val="accent1"/>
                </a:solidFill>
                <a:latin typeface="Verdana"/>
                <a:ea typeface="Verdana"/>
                <a:cs typeface="Verdana"/>
                <a:sym typeface="Verdana"/>
              </a:defRPr>
            </a:lvl6pPr>
            <a:lvl7pPr marL="0" marR="0" lvl="6" indent="0" algn="r">
              <a:spcBef>
                <a:spcPts val="0"/>
              </a:spcBef>
              <a:spcAft>
                <a:spcPts val="0"/>
              </a:spcAft>
              <a:buNone/>
              <a:defRPr sz="900" b="0" i="0" u="none" strike="noStrike" cap="none">
                <a:solidFill>
                  <a:schemeClr val="accent1"/>
                </a:solidFill>
                <a:latin typeface="Verdana"/>
                <a:ea typeface="Verdana"/>
                <a:cs typeface="Verdana"/>
                <a:sym typeface="Verdana"/>
              </a:defRPr>
            </a:lvl7pPr>
            <a:lvl8pPr marL="0" marR="0" lvl="7" indent="0" algn="r">
              <a:spcBef>
                <a:spcPts val="0"/>
              </a:spcBef>
              <a:spcAft>
                <a:spcPts val="0"/>
              </a:spcAft>
              <a:buNone/>
              <a:defRPr sz="900" b="0" i="0" u="none" strike="noStrike" cap="none">
                <a:solidFill>
                  <a:schemeClr val="accent1"/>
                </a:solidFill>
                <a:latin typeface="Verdana"/>
                <a:ea typeface="Verdana"/>
                <a:cs typeface="Verdana"/>
                <a:sym typeface="Verdana"/>
              </a:defRPr>
            </a:lvl8pPr>
            <a:lvl9pPr marL="0" marR="0" lvl="8" indent="0" algn="r">
              <a:spcBef>
                <a:spcPts val="0"/>
              </a:spcBef>
              <a:spcAft>
                <a:spcPts val="0"/>
              </a:spcAft>
              <a:buNone/>
              <a:defRPr sz="900" b="0" i="0" u="none" strike="noStrike" cap="none">
                <a:solidFill>
                  <a:schemeClr val="accen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34"/>
        <p:cNvGrpSpPr/>
        <p:nvPr/>
      </p:nvGrpSpPr>
      <p:grpSpPr>
        <a:xfrm>
          <a:off x="0" y="0"/>
          <a:ext cx="0" cy="0"/>
          <a:chOff x="0" y="0"/>
          <a:chExt cx="0" cy="0"/>
        </a:xfrm>
      </p:grpSpPr>
      <p:sp>
        <p:nvSpPr>
          <p:cNvPr id="135" name="Google Shape;135;p18"/>
          <p:cNvSpPr txBox="1">
            <a:spLocks noGrp="1"/>
          </p:cNvSpPr>
          <p:nvPr>
            <p:ph type="title"/>
          </p:nvPr>
        </p:nvSpPr>
        <p:spPr>
          <a:xfrm>
            <a:off x="609600" y="609600"/>
            <a:ext cx="6347714" cy="1320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18"/>
          <p:cNvSpPr txBox="1">
            <a:spLocks noGrp="1"/>
          </p:cNvSpPr>
          <p:nvPr>
            <p:ph type="body" idx="1"/>
          </p:nvPr>
        </p:nvSpPr>
        <p:spPr>
          <a:xfrm>
            <a:off x="609600" y="2160589"/>
            <a:ext cx="3088109" cy="3880772"/>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137" name="Google Shape;137;p18"/>
          <p:cNvSpPr txBox="1">
            <a:spLocks noGrp="1"/>
          </p:cNvSpPr>
          <p:nvPr>
            <p:ph type="body" idx="2"/>
          </p:nvPr>
        </p:nvSpPr>
        <p:spPr>
          <a:xfrm>
            <a:off x="3869204" y="2160590"/>
            <a:ext cx="3088110" cy="3880773"/>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138" name="Google Shape;138;p18"/>
          <p:cNvSpPr txBox="1">
            <a:spLocks noGrp="1"/>
          </p:cNvSpPr>
          <p:nvPr>
            <p:ph type="dt" idx="10"/>
          </p:nvPr>
        </p:nvSpPr>
        <p:spPr>
          <a:xfrm>
            <a:off x="5405438" y="6042025"/>
            <a:ext cx="68421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18"/>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18"/>
          <p:cNvSpPr txBox="1">
            <a:spLocks noGrp="1"/>
          </p:cNvSpPr>
          <p:nvPr>
            <p:ph type="sldNum" idx="12"/>
          </p:nvPr>
        </p:nvSpPr>
        <p:spPr>
          <a:xfrm>
            <a:off x="6445250" y="6042025"/>
            <a:ext cx="512763"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b="0" i="0" u="none" strike="noStrike" cap="none">
                <a:solidFill>
                  <a:schemeClr val="accent1"/>
                </a:solidFill>
                <a:latin typeface="Verdana"/>
                <a:ea typeface="Verdana"/>
                <a:cs typeface="Verdana"/>
                <a:sym typeface="Verdana"/>
              </a:defRPr>
            </a:lvl1pPr>
            <a:lvl2pPr marL="0" marR="0" lvl="1" indent="0" algn="r">
              <a:spcBef>
                <a:spcPts val="0"/>
              </a:spcBef>
              <a:spcAft>
                <a:spcPts val="0"/>
              </a:spcAft>
              <a:buNone/>
              <a:defRPr sz="900" b="0" i="0" u="none" strike="noStrike" cap="none">
                <a:solidFill>
                  <a:schemeClr val="accent1"/>
                </a:solidFill>
                <a:latin typeface="Verdana"/>
                <a:ea typeface="Verdana"/>
                <a:cs typeface="Verdana"/>
                <a:sym typeface="Verdana"/>
              </a:defRPr>
            </a:lvl2pPr>
            <a:lvl3pPr marL="0" marR="0" lvl="2" indent="0" algn="r">
              <a:spcBef>
                <a:spcPts val="0"/>
              </a:spcBef>
              <a:spcAft>
                <a:spcPts val="0"/>
              </a:spcAft>
              <a:buNone/>
              <a:defRPr sz="900" b="0" i="0" u="none" strike="noStrike" cap="none">
                <a:solidFill>
                  <a:schemeClr val="accent1"/>
                </a:solidFill>
                <a:latin typeface="Verdana"/>
                <a:ea typeface="Verdana"/>
                <a:cs typeface="Verdana"/>
                <a:sym typeface="Verdana"/>
              </a:defRPr>
            </a:lvl3pPr>
            <a:lvl4pPr marL="0" marR="0" lvl="3" indent="0" algn="r">
              <a:spcBef>
                <a:spcPts val="0"/>
              </a:spcBef>
              <a:spcAft>
                <a:spcPts val="0"/>
              </a:spcAft>
              <a:buNone/>
              <a:defRPr sz="900" b="0" i="0" u="none" strike="noStrike" cap="none">
                <a:solidFill>
                  <a:schemeClr val="accent1"/>
                </a:solidFill>
                <a:latin typeface="Verdana"/>
                <a:ea typeface="Verdana"/>
                <a:cs typeface="Verdana"/>
                <a:sym typeface="Verdana"/>
              </a:defRPr>
            </a:lvl4pPr>
            <a:lvl5pPr marL="0" marR="0" lvl="4" indent="0" algn="r">
              <a:spcBef>
                <a:spcPts val="0"/>
              </a:spcBef>
              <a:spcAft>
                <a:spcPts val="0"/>
              </a:spcAft>
              <a:buNone/>
              <a:defRPr sz="900" b="0" i="0" u="none" strike="noStrike" cap="none">
                <a:solidFill>
                  <a:schemeClr val="accent1"/>
                </a:solidFill>
                <a:latin typeface="Verdana"/>
                <a:ea typeface="Verdana"/>
                <a:cs typeface="Verdana"/>
                <a:sym typeface="Verdana"/>
              </a:defRPr>
            </a:lvl5pPr>
            <a:lvl6pPr marL="0" marR="0" lvl="5" indent="0" algn="r">
              <a:spcBef>
                <a:spcPts val="0"/>
              </a:spcBef>
              <a:spcAft>
                <a:spcPts val="0"/>
              </a:spcAft>
              <a:buNone/>
              <a:defRPr sz="900" b="0" i="0" u="none" strike="noStrike" cap="none">
                <a:solidFill>
                  <a:schemeClr val="accent1"/>
                </a:solidFill>
                <a:latin typeface="Verdana"/>
                <a:ea typeface="Verdana"/>
                <a:cs typeface="Verdana"/>
                <a:sym typeface="Verdana"/>
              </a:defRPr>
            </a:lvl6pPr>
            <a:lvl7pPr marL="0" marR="0" lvl="6" indent="0" algn="r">
              <a:spcBef>
                <a:spcPts val="0"/>
              </a:spcBef>
              <a:spcAft>
                <a:spcPts val="0"/>
              </a:spcAft>
              <a:buNone/>
              <a:defRPr sz="900" b="0" i="0" u="none" strike="noStrike" cap="none">
                <a:solidFill>
                  <a:schemeClr val="accent1"/>
                </a:solidFill>
                <a:latin typeface="Verdana"/>
                <a:ea typeface="Verdana"/>
                <a:cs typeface="Verdana"/>
                <a:sym typeface="Verdana"/>
              </a:defRPr>
            </a:lvl7pPr>
            <a:lvl8pPr marL="0" marR="0" lvl="7" indent="0" algn="r">
              <a:spcBef>
                <a:spcPts val="0"/>
              </a:spcBef>
              <a:spcAft>
                <a:spcPts val="0"/>
              </a:spcAft>
              <a:buNone/>
              <a:defRPr sz="900" b="0" i="0" u="none" strike="noStrike" cap="none">
                <a:solidFill>
                  <a:schemeClr val="accent1"/>
                </a:solidFill>
                <a:latin typeface="Verdana"/>
                <a:ea typeface="Verdana"/>
                <a:cs typeface="Verdana"/>
                <a:sym typeface="Verdana"/>
              </a:defRPr>
            </a:lvl8pPr>
            <a:lvl9pPr marL="0" marR="0" lvl="8" indent="0" algn="r">
              <a:spcBef>
                <a:spcPts val="0"/>
              </a:spcBef>
              <a:spcAft>
                <a:spcPts val="0"/>
              </a:spcAft>
              <a:buNone/>
              <a:defRPr sz="900" b="0" i="0" u="none" strike="noStrike" cap="none">
                <a:solidFill>
                  <a:schemeClr val="accen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1"/>
        <p:cNvGrpSpPr/>
        <p:nvPr/>
      </p:nvGrpSpPr>
      <p:grpSpPr>
        <a:xfrm>
          <a:off x="0" y="0"/>
          <a:ext cx="0" cy="0"/>
          <a:chOff x="0" y="0"/>
          <a:chExt cx="0" cy="0"/>
        </a:xfrm>
      </p:grpSpPr>
      <p:sp>
        <p:nvSpPr>
          <p:cNvPr id="142" name="Google Shape;142;p19"/>
          <p:cNvSpPr txBox="1">
            <a:spLocks noGrp="1"/>
          </p:cNvSpPr>
          <p:nvPr>
            <p:ph type="title"/>
          </p:nvPr>
        </p:nvSpPr>
        <p:spPr>
          <a:xfrm>
            <a:off x="609598" y="2700868"/>
            <a:ext cx="6347715" cy="182658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19"/>
          <p:cNvSpPr txBox="1">
            <a:spLocks noGrp="1"/>
          </p:cNvSpPr>
          <p:nvPr>
            <p:ph type="body" idx="1"/>
          </p:nvPr>
        </p:nvSpPr>
        <p:spPr>
          <a:xfrm>
            <a:off x="609598" y="4527448"/>
            <a:ext cx="6347715" cy="860400"/>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600"/>
              <a:buNone/>
              <a:defRPr sz="20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44" name="Google Shape;144;p19"/>
          <p:cNvSpPr txBox="1">
            <a:spLocks noGrp="1"/>
          </p:cNvSpPr>
          <p:nvPr>
            <p:ph type="dt" idx="10"/>
          </p:nvPr>
        </p:nvSpPr>
        <p:spPr>
          <a:xfrm>
            <a:off x="5405438" y="6042025"/>
            <a:ext cx="68421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19"/>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19"/>
          <p:cNvSpPr txBox="1">
            <a:spLocks noGrp="1"/>
          </p:cNvSpPr>
          <p:nvPr>
            <p:ph type="sldNum" idx="12"/>
          </p:nvPr>
        </p:nvSpPr>
        <p:spPr>
          <a:xfrm>
            <a:off x="6445250" y="6042025"/>
            <a:ext cx="512763"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b="0" i="0" u="none" strike="noStrike" cap="none">
                <a:solidFill>
                  <a:schemeClr val="accent1"/>
                </a:solidFill>
                <a:latin typeface="Verdana"/>
                <a:ea typeface="Verdana"/>
                <a:cs typeface="Verdana"/>
                <a:sym typeface="Verdana"/>
              </a:defRPr>
            </a:lvl1pPr>
            <a:lvl2pPr marL="0" marR="0" lvl="1" indent="0" algn="r">
              <a:spcBef>
                <a:spcPts val="0"/>
              </a:spcBef>
              <a:spcAft>
                <a:spcPts val="0"/>
              </a:spcAft>
              <a:buNone/>
              <a:defRPr sz="900" b="0" i="0" u="none" strike="noStrike" cap="none">
                <a:solidFill>
                  <a:schemeClr val="accent1"/>
                </a:solidFill>
                <a:latin typeface="Verdana"/>
                <a:ea typeface="Verdana"/>
                <a:cs typeface="Verdana"/>
                <a:sym typeface="Verdana"/>
              </a:defRPr>
            </a:lvl2pPr>
            <a:lvl3pPr marL="0" marR="0" lvl="2" indent="0" algn="r">
              <a:spcBef>
                <a:spcPts val="0"/>
              </a:spcBef>
              <a:spcAft>
                <a:spcPts val="0"/>
              </a:spcAft>
              <a:buNone/>
              <a:defRPr sz="900" b="0" i="0" u="none" strike="noStrike" cap="none">
                <a:solidFill>
                  <a:schemeClr val="accent1"/>
                </a:solidFill>
                <a:latin typeface="Verdana"/>
                <a:ea typeface="Verdana"/>
                <a:cs typeface="Verdana"/>
                <a:sym typeface="Verdana"/>
              </a:defRPr>
            </a:lvl3pPr>
            <a:lvl4pPr marL="0" marR="0" lvl="3" indent="0" algn="r">
              <a:spcBef>
                <a:spcPts val="0"/>
              </a:spcBef>
              <a:spcAft>
                <a:spcPts val="0"/>
              </a:spcAft>
              <a:buNone/>
              <a:defRPr sz="900" b="0" i="0" u="none" strike="noStrike" cap="none">
                <a:solidFill>
                  <a:schemeClr val="accent1"/>
                </a:solidFill>
                <a:latin typeface="Verdana"/>
                <a:ea typeface="Verdana"/>
                <a:cs typeface="Verdana"/>
                <a:sym typeface="Verdana"/>
              </a:defRPr>
            </a:lvl4pPr>
            <a:lvl5pPr marL="0" marR="0" lvl="4" indent="0" algn="r">
              <a:spcBef>
                <a:spcPts val="0"/>
              </a:spcBef>
              <a:spcAft>
                <a:spcPts val="0"/>
              </a:spcAft>
              <a:buNone/>
              <a:defRPr sz="900" b="0" i="0" u="none" strike="noStrike" cap="none">
                <a:solidFill>
                  <a:schemeClr val="accent1"/>
                </a:solidFill>
                <a:latin typeface="Verdana"/>
                <a:ea typeface="Verdana"/>
                <a:cs typeface="Verdana"/>
                <a:sym typeface="Verdana"/>
              </a:defRPr>
            </a:lvl5pPr>
            <a:lvl6pPr marL="0" marR="0" lvl="5" indent="0" algn="r">
              <a:spcBef>
                <a:spcPts val="0"/>
              </a:spcBef>
              <a:spcAft>
                <a:spcPts val="0"/>
              </a:spcAft>
              <a:buNone/>
              <a:defRPr sz="900" b="0" i="0" u="none" strike="noStrike" cap="none">
                <a:solidFill>
                  <a:schemeClr val="accent1"/>
                </a:solidFill>
                <a:latin typeface="Verdana"/>
                <a:ea typeface="Verdana"/>
                <a:cs typeface="Verdana"/>
                <a:sym typeface="Verdana"/>
              </a:defRPr>
            </a:lvl6pPr>
            <a:lvl7pPr marL="0" marR="0" lvl="6" indent="0" algn="r">
              <a:spcBef>
                <a:spcPts val="0"/>
              </a:spcBef>
              <a:spcAft>
                <a:spcPts val="0"/>
              </a:spcAft>
              <a:buNone/>
              <a:defRPr sz="900" b="0" i="0" u="none" strike="noStrike" cap="none">
                <a:solidFill>
                  <a:schemeClr val="accent1"/>
                </a:solidFill>
                <a:latin typeface="Verdana"/>
                <a:ea typeface="Verdana"/>
                <a:cs typeface="Verdana"/>
                <a:sym typeface="Verdana"/>
              </a:defRPr>
            </a:lvl7pPr>
            <a:lvl8pPr marL="0" marR="0" lvl="7" indent="0" algn="r">
              <a:spcBef>
                <a:spcPts val="0"/>
              </a:spcBef>
              <a:spcAft>
                <a:spcPts val="0"/>
              </a:spcAft>
              <a:buNone/>
              <a:defRPr sz="900" b="0" i="0" u="none" strike="noStrike" cap="none">
                <a:solidFill>
                  <a:schemeClr val="accent1"/>
                </a:solidFill>
                <a:latin typeface="Verdana"/>
                <a:ea typeface="Verdana"/>
                <a:cs typeface="Verdana"/>
                <a:sym typeface="Verdana"/>
              </a:defRPr>
            </a:lvl8pPr>
            <a:lvl9pPr marL="0" marR="0" lvl="8" indent="0" algn="r">
              <a:spcBef>
                <a:spcPts val="0"/>
              </a:spcBef>
              <a:spcAft>
                <a:spcPts val="0"/>
              </a:spcAft>
              <a:buNone/>
              <a:defRPr sz="900" b="0" i="0" u="none" strike="noStrike" cap="none">
                <a:solidFill>
                  <a:schemeClr val="accen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47"/>
        <p:cNvGrpSpPr/>
        <p:nvPr/>
      </p:nvGrpSpPr>
      <p:grpSpPr>
        <a:xfrm>
          <a:off x="0" y="0"/>
          <a:ext cx="0" cy="0"/>
          <a:chOff x="0" y="0"/>
          <a:chExt cx="0" cy="0"/>
        </a:xfrm>
      </p:grpSpPr>
      <p:sp>
        <p:nvSpPr>
          <p:cNvPr id="148" name="Google Shape;148;p20"/>
          <p:cNvSpPr txBox="1">
            <a:spLocks noGrp="1"/>
          </p:cNvSpPr>
          <p:nvPr>
            <p:ph type="title"/>
          </p:nvPr>
        </p:nvSpPr>
        <p:spPr>
          <a:xfrm>
            <a:off x="609599" y="609600"/>
            <a:ext cx="6347713" cy="1320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20"/>
          <p:cNvSpPr txBox="1">
            <a:spLocks noGrp="1"/>
          </p:cNvSpPr>
          <p:nvPr>
            <p:ph type="body" idx="1"/>
          </p:nvPr>
        </p:nvSpPr>
        <p:spPr>
          <a:xfrm>
            <a:off x="609599" y="2160983"/>
            <a:ext cx="3090672"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50" name="Google Shape;150;p20"/>
          <p:cNvSpPr txBox="1">
            <a:spLocks noGrp="1"/>
          </p:cNvSpPr>
          <p:nvPr>
            <p:ph type="body" idx="2"/>
          </p:nvPr>
        </p:nvSpPr>
        <p:spPr>
          <a:xfrm>
            <a:off x="609599" y="2737246"/>
            <a:ext cx="3090672" cy="330411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51" name="Google Shape;151;p20"/>
          <p:cNvSpPr txBox="1">
            <a:spLocks noGrp="1"/>
          </p:cNvSpPr>
          <p:nvPr>
            <p:ph type="body" idx="3"/>
          </p:nvPr>
        </p:nvSpPr>
        <p:spPr>
          <a:xfrm>
            <a:off x="3866640" y="2160983"/>
            <a:ext cx="3090672"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52" name="Google Shape;152;p20"/>
          <p:cNvSpPr txBox="1">
            <a:spLocks noGrp="1"/>
          </p:cNvSpPr>
          <p:nvPr>
            <p:ph type="body" idx="4"/>
          </p:nvPr>
        </p:nvSpPr>
        <p:spPr>
          <a:xfrm>
            <a:off x="3866640" y="2737246"/>
            <a:ext cx="3090672" cy="330411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53" name="Google Shape;153;p20"/>
          <p:cNvSpPr txBox="1">
            <a:spLocks noGrp="1"/>
          </p:cNvSpPr>
          <p:nvPr>
            <p:ph type="dt" idx="10"/>
          </p:nvPr>
        </p:nvSpPr>
        <p:spPr>
          <a:xfrm>
            <a:off x="5405438" y="6042025"/>
            <a:ext cx="68421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4" name="Google Shape;154;p20"/>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5" name="Google Shape;155;p20"/>
          <p:cNvSpPr txBox="1">
            <a:spLocks noGrp="1"/>
          </p:cNvSpPr>
          <p:nvPr>
            <p:ph type="sldNum" idx="12"/>
          </p:nvPr>
        </p:nvSpPr>
        <p:spPr>
          <a:xfrm>
            <a:off x="6445250" y="6042025"/>
            <a:ext cx="512763"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b="0" i="0" u="none" strike="noStrike" cap="none">
                <a:solidFill>
                  <a:schemeClr val="accent1"/>
                </a:solidFill>
                <a:latin typeface="Verdana"/>
                <a:ea typeface="Verdana"/>
                <a:cs typeface="Verdana"/>
                <a:sym typeface="Verdana"/>
              </a:defRPr>
            </a:lvl1pPr>
            <a:lvl2pPr marL="0" marR="0" lvl="1" indent="0" algn="r">
              <a:spcBef>
                <a:spcPts val="0"/>
              </a:spcBef>
              <a:spcAft>
                <a:spcPts val="0"/>
              </a:spcAft>
              <a:buNone/>
              <a:defRPr sz="900" b="0" i="0" u="none" strike="noStrike" cap="none">
                <a:solidFill>
                  <a:schemeClr val="accent1"/>
                </a:solidFill>
                <a:latin typeface="Verdana"/>
                <a:ea typeface="Verdana"/>
                <a:cs typeface="Verdana"/>
                <a:sym typeface="Verdana"/>
              </a:defRPr>
            </a:lvl2pPr>
            <a:lvl3pPr marL="0" marR="0" lvl="2" indent="0" algn="r">
              <a:spcBef>
                <a:spcPts val="0"/>
              </a:spcBef>
              <a:spcAft>
                <a:spcPts val="0"/>
              </a:spcAft>
              <a:buNone/>
              <a:defRPr sz="900" b="0" i="0" u="none" strike="noStrike" cap="none">
                <a:solidFill>
                  <a:schemeClr val="accent1"/>
                </a:solidFill>
                <a:latin typeface="Verdana"/>
                <a:ea typeface="Verdana"/>
                <a:cs typeface="Verdana"/>
                <a:sym typeface="Verdana"/>
              </a:defRPr>
            </a:lvl3pPr>
            <a:lvl4pPr marL="0" marR="0" lvl="3" indent="0" algn="r">
              <a:spcBef>
                <a:spcPts val="0"/>
              </a:spcBef>
              <a:spcAft>
                <a:spcPts val="0"/>
              </a:spcAft>
              <a:buNone/>
              <a:defRPr sz="900" b="0" i="0" u="none" strike="noStrike" cap="none">
                <a:solidFill>
                  <a:schemeClr val="accent1"/>
                </a:solidFill>
                <a:latin typeface="Verdana"/>
                <a:ea typeface="Verdana"/>
                <a:cs typeface="Verdana"/>
                <a:sym typeface="Verdana"/>
              </a:defRPr>
            </a:lvl4pPr>
            <a:lvl5pPr marL="0" marR="0" lvl="4" indent="0" algn="r">
              <a:spcBef>
                <a:spcPts val="0"/>
              </a:spcBef>
              <a:spcAft>
                <a:spcPts val="0"/>
              </a:spcAft>
              <a:buNone/>
              <a:defRPr sz="900" b="0" i="0" u="none" strike="noStrike" cap="none">
                <a:solidFill>
                  <a:schemeClr val="accent1"/>
                </a:solidFill>
                <a:latin typeface="Verdana"/>
                <a:ea typeface="Verdana"/>
                <a:cs typeface="Verdana"/>
                <a:sym typeface="Verdana"/>
              </a:defRPr>
            </a:lvl5pPr>
            <a:lvl6pPr marL="0" marR="0" lvl="5" indent="0" algn="r">
              <a:spcBef>
                <a:spcPts val="0"/>
              </a:spcBef>
              <a:spcAft>
                <a:spcPts val="0"/>
              </a:spcAft>
              <a:buNone/>
              <a:defRPr sz="900" b="0" i="0" u="none" strike="noStrike" cap="none">
                <a:solidFill>
                  <a:schemeClr val="accent1"/>
                </a:solidFill>
                <a:latin typeface="Verdana"/>
                <a:ea typeface="Verdana"/>
                <a:cs typeface="Verdana"/>
                <a:sym typeface="Verdana"/>
              </a:defRPr>
            </a:lvl6pPr>
            <a:lvl7pPr marL="0" marR="0" lvl="6" indent="0" algn="r">
              <a:spcBef>
                <a:spcPts val="0"/>
              </a:spcBef>
              <a:spcAft>
                <a:spcPts val="0"/>
              </a:spcAft>
              <a:buNone/>
              <a:defRPr sz="900" b="0" i="0" u="none" strike="noStrike" cap="none">
                <a:solidFill>
                  <a:schemeClr val="accent1"/>
                </a:solidFill>
                <a:latin typeface="Verdana"/>
                <a:ea typeface="Verdana"/>
                <a:cs typeface="Verdana"/>
                <a:sym typeface="Verdana"/>
              </a:defRPr>
            </a:lvl7pPr>
            <a:lvl8pPr marL="0" marR="0" lvl="7" indent="0" algn="r">
              <a:spcBef>
                <a:spcPts val="0"/>
              </a:spcBef>
              <a:spcAft>
                <a:spcPts val="0"/>
              </a:spcAft>
              <a:buNone/>
              <a:defRPr sz="900" b="0" i="0" u="none" strike="noStrike" cap="none">
                <a:solidFill>
                  <a:schemeClr val="accent1"/>
                </a:solidFill>
                <a:latin typeface="Verdana"/>
                <a:ea typeface="Verdana"/>
                <a:cs typeface="Verdana"/>
                <a:sym typeface="Verdana"/>
              </a:defRPr>
            </a:lvl8pPr>
            <a:lvl9pPr marL="0" marR="0" lvl="8" indent="0" algn="r">
              <a:spcBef>
                <a:spcPts val="0"/>
              </a:spcBef>
              <a:spcAft>
                <a:spcPts val="0"/>
              </a:spcAft>
              <a:buNone/>
              <a:defRPr sz="900" b="0" i="0" u="none" strike="noStrike" cap="none">
                <a:solidFill>
                  <a:schemeClr val="accen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60"/>
        <p:cNvGrpSpPr/>
        <p:nvPr/>
      </p:nvGrpSpPr>
      <p:grpSpPr>
        <a:xfrm>
          <a:off x="0" y="0"/>
          <a:ext cx="0" cy="0"/>
          <a:chOff x="0" y="0"/>
          <a:chExt cx="0" cy="0"/>
        </a:xfrm>
      </p:grpSpPr>
      <p:sp>
        <p:nvSpPr>
          <p:cNvPr id="161" name="Google Shape;161;p22"/>
          <p:cNvSpPr txBox="1">
            <a:spLocks noGrp="1"/>
          </p:cNvSpPr>
          <p:nvPr>
            <p:ph type="title"/>
          </p:nvPr>
        </p:nvSpPr>
        <p:spPr>
          <a:xfrm>
            <a:off x="609599" y="1498604"/>
            <a:ext cx="2790182" cy="1278466"/>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SzPts val="1400"/>
              <a:buNone/>
              <a:defRPr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2" name="Google Shape;162;p22"/>
          <p:cNvSpPr txBox="1">
            <a:spLocks noGrp="1"/>
          </p:cNvSpPr>
          <p:nvPr>
            <p:ph type="body" idx="1"/>
          </p:nvPr>
        </p:nvSpPr>
        <p:spPr>
          <a:xfrm>
            <a:off x="3571275" y="514925"/>
            <a:ext cx="3386037" cy="552643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63" name="Google Shape;163;p22"/>
          <p:cNvSpPr txBox="1">
            <a:spLocks noGrp="1"/>
          </p:cNvSpPr>
          <p:nvPr>
            <p:ph type="body" idx="2"/>
          </p:nvPr>
        </p:nvSpPr>
        <p:spPr>
          <a:xfrm>
            <a:off x="609599" y="2777069"/>
            <a:ext cx="2790182" cy="258444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840"/>
              <a:buNone/>
              <a:defRPr sz="1050"/>
            </a:lvl2pPr>
            <a:lvl3pPr marL="1371600" lvl="2" indent="-228600" algn="l">
              <a:spcBef>
                <a:spcPts val="1000"/>
              </a:spcBef>
              <a:spcAft>
                <a:spcPts val="0"/>
              </a:spcAft>
              <a:buSzPts val="720"/>
              <a:buNone/>
              <a:defRPr sz="900"/>
            </a:lvl3pPr>
            <a:lvl4pPr marL="1828800" lvl="3" indent="-228600" algn="l">
              <a:spcBef>
                <a:spcPts val="1000"/>
              </a:spcBef>
              <a:spcAft>
                <a:spcPts val="0"/>
              </a:spcAft>
              <a:buSzPts val="600"/>
              <a:buNone/>
              <a:defRPr sz="750"/>
            </a:lvl4pPr>
            <a:lvl5pPr marL="2286000" lvl="4" indent="-228600" algn="l">
              <a:spcBef>
                <a:spcPts val="1000"/>
              </a:spcBef>
              <a:spcAft>
                <a:spcPts val="0"/>
              </a:spcAft>
              <a:buSzPts val="600"/>
              <a:buNone/>
              <a:defRPr sz="750"/>
            </a:lvl5pPr>
            <a:lvl6pPr marL="2743200" lvl="5" indent="-228600" algn="l">
              <a:spcBef>
                <a:spcPts val="1000"/>
              </a:spcBef>
              <a:spcAft>
                <a:spcPts val="0"/>
              </a:spcAft>
              <a:buSzPts val="600"/>
              <a:buNone/>
              <a:defRPr sz="750"/>
            </a:lvl6pPr>
            <a:lvl7pPr marL="3200400" lvl="6" indent="-228600" algn="l">
              <a:spcBef>
                <a:spcPts val="1000"/>
              </a:spcBef>
              <a:spcAft>
                <a:spcPts val="0"/>
              </a:spcAft>
              <a:buSzPts val="600"/>
              <a:buNone/>
              <a:defRPr sz="750"/>
            </a:lvl7pPr>
            <a:lvl8pPr marL="3657600" lvl="7" indent="-228600" algn="l">
              <a:spcBef>
                <a:spcPts val="1000"/>
              </a:spcBef>
              <a:spcAft>
                <a:spcPts val="0"/>
              </a:spcAft>
              <a:buSzPts val="600"/>
              <a:buNone/>
              <a:defRPr sz="750"/>
            </a:lvl8pPr>
            <a:lvl9pPr marL="4114800" lvl="8" indent="-228600" algn="l">
              <a:spcBef>
                <a:spcPts val="1000"/>
              </a:spcBef>
              <a:spcAft>
                <a:spcPts val="0"/>
              </a:spcAft>
              <a:buSzPts val="600"/>
              <a:buNone/>
              <a:defRPr sz="750"/>
            </a:lvl9pPr>
          </a:lstStyle>
          <a:p>
            <a:endParaRPr/>
          </a:p>
        </p:txBody>
      </p:sp>
      <p:sp>
        <p:nvSpPr>
          <p:cNvPr id="164" name="Google Shape;164;p22"/>
          <p:cNvSpPr txBox="1">
            <a:spLocks noGrp="1"/>
          </p:cNvSpPr>
          <p:nvPr>
            <p:ph type="dt" idx="10"/>
          </p:nvPr>
        </p:nvSpPr>
        <p:spPr>
          <a:xfrm>
            <a:off x="5405438" y="6042025"/>
            <a:ext cx="68421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5" name="Google Shape;165;p22"/>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6" name="Google Shape;166;p22"/>
          <p:cNvSpPr txBox="1">
            <a:spLocks noGrp="1"/>
          </p:cNvSpPr>
          <p:nvPr>
            <p:ph type="sldNum" idx="12"/>
          </p:nvPr>
        </p:nvSpPr>
        <p:spPr>
          <a:xfrm>
            <a:off x="6445250" y="6042025"/>
            <a:ext cx="512763"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b="0" i="0" u="none" strike="noStrike" cap="none">
                <a:solidFill>
                  <a:schemeClr val="accent1"/>
                </a:solidFill>
                <a:latin typeface="Verdana"/>
                <a:ea typeface="Verdana"/>
                <a:cs typeface="Verdana"/>
                <a:sym typeface="Verdana"/>
              </a:defRPr>
            </a:lvl1pPr>
            <a:lvl2pPr marL="0" marR="0" lvl="1" indent="0" algn="r">
              <a:spcBef>
                <a:spcPts val="0"/>
              </a:spcBef>
              <a:spcAft>
                <a:spcPts val="0"/>
              </a:spcAft>
              <a:buNone/>
              <a:defRPr sz="900" b="0" i="0" u="none" strike="noStrike" cap="none">
                <a:solidFill>
                  <a:schemeClr val="accent1"/>
                </a:solidFill>
                <a:latin typeface="Verdana"/>
                <a:ea typeface="Verdana"/>
                <a:cs typeface="Verdana"/>
                <a:sym typeface="Verdana"/>
              </a:defRPr>
            </a:lvl2pPr>
            <a:lvl3pPr marL="0" marR="0" lvl="2" indent="0" algn="r">
              <a:spcBef>
                <a:spcPts val="0"/>
              </a:spcBef>
              <a:spcAft>
                <a:spcPts val="0"/>
              </a:spcAft>
              <a:buNone/>
              <a:defRPr sz="900" b="0" i="0" u="none" strike="noStrike" cap="none">
                <a:solidFill>
                  <a:schemeClr val="accent1"/>
                </a:solidFill>
                <a:latin typeface="Verdana"/>
                <a:ea typeface="Verdana"/>
                <a:cs typeface="Verdana"/>
                <a:sym typeface="Verdana"/>
              </a:defRPr>
            </a:lvl3pPr>
            <a:lvl4pPr marL="0" marR="0" lvl="3" indent="0" algn="r">
              <a:spcBef>
                <a:spcPts val="0"/>
              </a:spcBef>
              <a:spcAft>
                <a:spcPts val="0"/>
              </a:spcAft>
              <a:buNone/>
              <a:defRPr sz="900" b="0" i="0" u="none" strike="noStrike" cap="none">
                <a:solidFill>
                  <a:schemeClr val="accent1"/>
                </a:solidFill>
                <a:latin typeface="Verdana"/>
                <a:ea typeface="Verdana"/>
                <a:cs typeface="Verdana"/>
                <a:sym typeface="Verdana"/>
              </a:defRPr>
            </a:lvl4pPr>
            <a:lvl5pPr marL="0" marR="0" lvl="4" indent="0" algn="r">
              <a:spcBef>
                <a:spcPts val="0"/>
              </a:spcBef>
              <a:spcAft>
                <a:spcPts val="0"/>
              </a:spcAft>
              <a:buNone/>
              <a:defRPr sz="900" b="0" i="0" u="none" strike="noStrike" cap="none">
                <a:solidFill>
                  <a:schemeClr val="accent1"/>
                </a:solidFill>
                <a:latin typeface="Verdana"/>
                <a:ea typeface="Verdana"/>
                <a:cs typeface="Verdana"/>
                <a:sym typeface="Verdana"/>
              </a:defRPr>
            </a:lvl5pPr>
            <a:lvl6pPr marL="0" marR="0" lvl="5" indent="0" algn="r">
              <a:spcBef>
                <a:spcPts val="0"/>
              </a:spcBef>
              <a:spcAft>
                <a:spcPts val="0"/>
              </a:spcAft>
              <a:buNone/>
              <a:defRPr sz="900" b="0" i="0" u="none" strike="noStrike" cap="none">
                <a:solidFill>
                  <a:schemeClr val="accent1"/>
                </a:solidFill>
                <a:latin typeface="Verdana"/>
                <a:ea typeface="Verdana"/>
                <a:cs typeface="Verdana"/>
                <a:sym typeface="Verdana"/>
              </a:defRPr>
            </a:lvl6pPr>
            <a:lvl7pPr marL="0" marR="0" lvl="6" indent="0" algn="r">
              <a:spcBef>
                <a:spcPts val="0"/>
              </a:spcBef>
              <a:spcAft>
                <a:spcPts val="0"/>
              </a:spcAft>
              <a:buNone/>
              <a:defRPr sz="900" b="0" i="0" u="none" strike="noStrike" cap="none">
                <a:solidFill>
                  <a:schemeClr val="accent1"/>
                </a:solidFill>
                <a:latin typeface="Verdana"/>
                <a:ea typeface="Verdana"/>
                <a:cs typeface="Verdana"/>
                <a:sym typeface="Verdana"/>
              </a:defRPr>
            </a:lvl7pPr>
            <a:lvl8pPr marL="0" marR="0" lvl="7" indent="0" algn="r">
              <a:spcBef>
                <a:spcPts val="0"/>
              </a:spcBef>
              <a:spcAft>
                <a:spcPts val="0"/>
              </a:spcAft>
              <a:buNone/>
              <a:defRPr sz="900" b="0" i="0" u="none" strike="noStrike" cap="none">
                <a:solidFill>
                  <a:schemeClr val="accent1"/>
                </a:solidFill>
                <a:latin typeface="Verdana"/>
                <a:ea typeface="Verdana"/>
                <a:cs typeface="Verdana"/>
                <a:sym typeface="Verdana"/>
              </a:defRPr>
            </a:lvl8pPr>
            <a:lvl9pPr marL="0" marR="0" lvl="8" indent="0" algn="r">
              <a:spcBef>
                <a:spcPts val="0"/>
              </a:spcBef>
              <a:spcAft>
                <a:spcPts val="0"/>
              </a:spcAft>
              <a:buNone/>
              <a:defRPr sz="900" b="0" i="0" u="none" strike="noStrike" cap="none">
                <a:solidFill>
                  <a:schemeClr val="accen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67"/>
        <p:cNvGrpSpPr/>
        <p:nvPr/>
      </p:nvGrpSpPr>
      <p:grpSpPr>
        <a:xfrm>
          <a:off x="0" y="0"/>
          <a:ext cx="0" cy="0"/>
          <a:chOff x="0" y="0"/>
          <a:chExt cx="0" cy="0"/>
        </a:xfrm>
      </p:grpSpPr>
      <p:sp>
        <p:nvSpPr>
          <p:cNvPr id="168" name="Google Shape;168;p23"/>
          <p:cNvSpPr txBox="1">
            <a:spLocks noGrp="1"/>
          </p:cNvSpPr>
          <p:nvPr>
            <p:ph type="title"/>
          </p:nvPr>
        </p:nvSpPr>
        <p:spPr>
          <a:xfrm>
            <a:off x="609599" y="4800600"/>
            <a:ext cx="6347714"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SzPts val="1400"/>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9" name="Google Shape;169;p23"/>
          <p:cNvSpPr>
            <a:spLocks noGrp="1"/>
          </p:cNvSpPr>
          <p:nvPr>
            <p:ph type="pic" idx="2"/>
          </p:nvPr>
        </p:nvSpPr>
        <p:spPr>
          <a:xfrm>
            <a:off x="609599" y="609600"/>
            <a:ext cx="6347714" cy="3845718"/>
          </a:xfrm>
          <a:prstGeom prst="rect">
            <a:avLst/>
          </a:prstGeom>
          <a:noFill/>
          <a:ln>
            <a:noFill/>
          </a:ln>
        </p:spPr>
      </p:sp>
      <p:sp>
        <p:nvSpPr>
          <p:cNvPr id="170" name="Google Shape;170;p23"/>
          <p:cNvSpPr txBox="1">
            <a:spLocks noGrp="1"/>
          </p:cNvSpPr>
          <p:nvPr>
            <p:ph type="body" idx="1"/>
          </p:nvPr>
        </p:nvSpPr>
        <p:spPr>
          <a:xfrm>
            <a:off x="609599" y="5367338"/>
            <a:ext cx="6347714" cy="67402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960"/>
              <a:buNone/>
              <a:defRPr sz="12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71" name="Google Shape;171;p23"/>
          <p:cNvSpPr txBox="1">
            <a:spLocks noGrp="1"/>
          </p:cNvSpPr>
          <p:nvPr>
            <p:ph type="dt" idx="10"/>
          </p:nvPr>
        </p:nvSpPr>
        <p:spPr>
          <a:xfrm>
            <a:off x="5405438" y="6042025"/>
            <a:ext cx="68421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2" name="Google Shape;172;p23"/>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3" name="Google Shape;173;p23"/>
          <p:cNvSpPr txBox="1">
            <a:spLocks noGrp="1"/>
          </p:cNvSpPr>
          <p:nvPr>
            <p:ph type="sldNum" idx="12"/>
          </p:nvPr>
        </p:nvSpPr>
        <p:spPr>
          <a:xfrm>
            <a:off x="6445250" y="6042025"/>
            <a:ext cx="512763"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b="0" i="0" u="none" strike="noStrike" cap="none">
                <a:solidFill>
                  <a:schemeClr val="accent1"/>
                </a:solidFill>
                <a:latin typeface="Verdana"/>
                <a:ea typeface="Verdana"/>
                <a:cs typeface="Verdana"/>
                <a:sym typeface="Verdana"/>
              </a:defRPr>
            </a:lvl1pPr>
            <a:lvl2pPr marL="0" marR="0" lvl="1" indent="0" algn="r">
              <a:spcBef>
                <a:spcPts val="0"/>
              </a:spcBef>
              <a:spcAft>
                <a:spcPts val="0"/>
              </a:spcAft>
              <a:buNone/>
              <a:defRPr sz="900" b="0" i="0" u="none" strike="noStrike" cap="none">
                <a:solidFill>
                  <a:schemeClr val="accent1"/>
                </a:solidFill>
                <a:latin typeface="Verdana"/>
                <a:ea typeface="Verdana"/>
                <a:cs typeface="Verdana"/>
                <a:sym typeface="Verdana"/>
              </a:defRPr>
            </a:lvl2pPr>
            <a:lvl3pPr marL="0" marR="0" lvl="2" indent="0" algn="r">
              <a:spcBef>
                <a:spcPts val="0"/>
              </a:spcBef>
              <a:spcAft>
                <a:spcPts val="0"/>
              </a:spcAft>
              <a:buNone/>
              <a:defRPr sz="900" b="0" i="0" u="none" strike="noStrike" cap="none">
                <a:solidFill>
                  <a:schemeClr val="accent1"/>
                </a:solidFill>
                <a:latin typeface="Verdana"/>
                <a:ea typeface="Verdana"/>
                <a:cs typeface="Verdana"/>
                <a:sym typeface="Verdana"/>
              </a:defRPr>
            </a:lvl3pPr>
            <a:lvl4pPr marL="0" marR="0" lvl="3" indent="0" algn="r">
              <a:spcBef>
                <a:spcPts val="0"/>
              </a:spcBef>
              <a:spcAft>
                <a:spcPts val="0"/>
              </a:spcAft>
              <a:buNone/>
              <a:defRPr sz="900" b="0" i="0" u="none" strike="noStrike" cap="none">
                <a:solidFill>
                  <a:schemeClr val="accent1"/>
                </a:solidFill>
                <a:latin typeface="Verdana"/>
                <a:ea typeface="Verdana"/>
                <a:cs typeface="Verdana"/>
                <a:sym typeface="Verdana"/>
              </a:defRPr>
            </a:lvl4pPr>
            <a:lvl5pPr marL="0" marR="0" lvl="4" indent="0" algn="r">
              <a:spcBef>
                <a:spcPts val="0"/>
              </a:spcBef>
              <a:spcAft>
                <a:spcPts val="0"/>
              </a:spcAft>
              <a:buNone/>
              <a:defRPr sz="900" b="0" i="0" u="none" strike="noStrike" cap="none">
                <a:solidFill>
                  <a:schemeClr val="accent1"/>
                </a:solidFill>
                <a:latin typeface="Verdana"/>
                <a:ea typeface="Verdana"/>
                <a:cs typeface="Verdana"/>
                <a:sym typeface="Verdana"/>
              </a:defRPr>
            </a:lvl5pPr>
            <a:lvl6pPr marL="0" marR="0" lvl="5" indent="0" algn="r">
              <a:spcBef>
                <a:spcPts val="0"/>
              </a:spcBef>
              <a:spcAft>
                <a:spcPts val="0"/>
              </a:spcAft>
              <a:buNone/>
              <a:defRPr sz="900" b="0" i="0" u="none" strike="noStrike" cap="none">
                <a:solidFill>
                  <a:schemeClr val="accent1"/>
                </a:solidFill>
                <a:latin typeface="Verdana"/>
                <a:ea typeface="Verdana"/>
                <a:cs typeface="Verdana"/>
                <a:sym typeface="Verdana"/>
              </a:defRPr>
            </a:lvl6pPr>
            <a:lvl7pPr marL="0" marR="0" lvl="6" indent="0" algn="r">
              <a:spcBef>
                <a:spcPts val="0"/>
              </a:spcBef>
              <a:spcAft>
                <a:spcPts val="0"/>
              </a:spcAft>
              <a:buNone/>
              <a:defRPr sz="900" b="0" i="0" u="none" strike="noStrike" cap="none">
                <a:solidFill>
                  <a:schemeClr val="accent1"/>
                </a:solidFill>
                <a:latin typeface="Verdana"/>
                <a:ea typeface="Verdana"/>
                <a:cs typeface="Verdana"/>
                <a:sym typeface="Verdana"/>
              </a:defRPr>
            </a:lvl7pPr>
            <a:lvl8pPr marL="0" marR="0" lvl="7" indent="0" algn="r">
              <a:spcBef>
                <a:spcPts val="0"/>
              </a:spcBef>
              <a:spcAft>
                <a:spcPts val="0"/>
              </a:spcAft>
              <a:buNone/>
              <a:defRPr sz="900" b="0" i="0" u="none" strike="noStrike" cap="none">
                <a:solidFill>
                  <a:schemeClr val="accent1"/>
                </a:solidFill>
                <a:latin typeface="Verdana"/>
                <a:ea typeface="Verdana"/>
                <a:cs typeface="Verdana"/>
                <a:sym typeface="Verdana"/>
              </a:defRPr>
            </a:lvl8pPr>
            <a:lvl9pPr marL="0" marR="0" lvl="8" indent="0" algn="r">
              <a:spcBef>
                <a:spcPts val="0"/>
              </a:spcBef>
              <a:spcAft>
                <a:spcPts val="0"/>
              </a:spcAft>
              <a:buNone/>
              <a:defRPr sz="900" b="0" i="0" u="none" strike="noStrike" cap="none">
                <a:solidFill>
                  <a:schemeClr val="accen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4"/>
        <p:cNvGrpSpPr/>
        <p:nvPr/>
      </p:nvGrpSpPr>
      <p:grpSpPr>
        <a:xfrm>
          <a:off x="0" y="0"/>
          <a:ext cx="0" cy="0"/>
          <a:chOff x="0" y="0"/>
          <a:chExt cx="0" cy="0"/>
        </a:xfrm>
      </p:grpSpPr>
      <p:grpSp>
        <p:nvGrpSpPr>
          <p:cNvPr id="85" name="Google Shape;85;p13"/>
          <p:cNvGrpSpPr/>
          <p:nvPr/>
        </p:nvGrpSpPr>
        <p:grpSpPr>
          <a:xfrm>
            <a:off x="-7938" y="-7938"/>
            <a:ext cx="9169401" cy="6873876"/>
            <a:chOff x="-8467" y="-8468"/>
            <a:chExt cx="9169805" cy="6874935"/>
          </a:xfrm>
        </p:grpSpPr>
        <p:sp>
          <p:nvSpPr>
            <p:cNvPr id="86" name="Google Shape;86;p13"/>
            <p:cNvSpPr/>
            <p:nvPr/>
          </p:nvSpPr>
          <p:spPr>
            <a:xfrm>
              <a:off x="-8467" y="4013290"/>
              <a:ext cx="457221" cy="2853177"/>
            </a:xfrm>
            <a:custGeom>
              <a:avLst/>
              <a:gdLst/>
              <a:ahLst/>
              <a:cxnLst/>
              <a:rect l="l" t="t" r="r" b="b"/>
              <a:pathLst>
                <a:path w="457200" h="2853267" extrusionOk="0">
                  <a:moveTo>
                    <a:pt x="0" y="0"/>
                  </a:moveTo>
                  <a:lnTo>
                    <a:pt x="457200" y="2853267"/>
                  </a:lnTo>
                  <a:lnTo>
                    <a:pt x="0" y="2844800"/>
                  </a:lnTo>
                  <a:cubicBezTo>
                    <a:pt x="2822" y="1905000"/>
                    <a:pt x="5645" y="965200"/>
                    <a:pt x="0" y="0"/>
                  </a:cubicBezTo>
                  <a:close/>
                </a:path>
              </a:pathLst>
            </a:custGeom>
            <a:solidFill>
              <a:schemeClr val="accent1">
                <a:alpha val="84705"/>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7" name="Google Shape;87;p13"/>
            <p:cNvCxnSpPr/>
            <p:nvPr/>
          </p:nvCxnSpPr>
          <p:spPr>
            <a:xfrm rot="10800000" flipH="1">
              <a:off x="5130497" y="4175239"/>
              <a:ext cx="4022902" cy="2683288"/>
            </a:xfrm>
            <a:prstGeom prst="straightConnector1">
              <a:avLst/>
            </a:prstGeom>
            <a:noFill/>
            <a:ln w="9525" cap="flat" cmpd="sng">
              <a:solidFill>
                <a:srgbClr val="D8D8D8"/>
              </a:solidFill>
              <a:prstDash val="solid"/>
              <a:round/>
              <a:headEnd type="none" w="sm" len="sm"/>
              <a:tailEnd type="none" w="sm" len="sm"/>
            </a:ln>
          </p:spPr>
        </p:cxnSp>
        <p:cxnSp>
          <p:nvCxnSpPr>
            <p:cNvPr id="88" name="Google Shape;88;p13"/>
            <p:cNvCxnSpPr/>
            <p:nvPr/>
          </p:nvCxnSpPr>
          <p:spPr>
            <a:xfrm>
              <a:off x="7041932" y="-529"/>
              <a:ext cx="1219254" cy="6859057"/>
            </a:xfrm>
            <a:prstGeom prst="straightConnector1">
              <a:avLst/>
            </a:prstGeom>
            <a:noFill/>
            <a:ln w="9525" cap="flat" cmpd="sng">
              <a:solidFill>
                <a:srgbClr val="BFBFBF"/>
              </a:solidFill>
              <a:prstDash val="solid"/>
              <a:round/>
              <a:headEnd type="none" w="sm" len="sm"/>
              <a:tailEnd type="none" w="sm" len="sm"/>
            </a:ln>
          </p:spPr>
        </p:cxnSp>
        <p:sp>
          <p:nvSpPr>
            <p:cNvPr id="89" name="Google Shape;89;p13"/>
            <p:cNvSpPr/>
            <p:nvPr/>
          </p:nvSpPr>
          <p:spPr>
            <a:xfrm>
              <a:off x="6891113" y="-529"/>
              <a:ext cx="2270225" cy="6866996"/>
            </a:xfrm>
            <a:custGeom>
              <a:avLst/>
              <a:gdLst/>
              <a:ahLst/>
              <a:cxnLst/>
              <a:rect l="l" t="t" r="r" b="b"/>
              <a:pathLst>
                <a:path w="2269442" h="6866466" extrusionOk="0">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29803"/>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3"/>
            <p:cNvSpPr/>
            <p:nvPr/>
          </p:nvSpPr>
          <p:spPr>
            <a:xfrm>
              <a:off x="7205452" y="-8468"/>
              <a:ext cx="1947948" cy="6866996"/>
            </a:xfrm>
            <a:custGeom>
              <a:avLst/>
              <a:gdLst/>
              <a:ahLst/>
              <a:cxnLst/>
              <a:rect l="l" t="t" r="r" b="b"/>
              <a:pathLst>
                <a:path w="1948147" h="6866467" extrusionOk="0">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3"/>
            <p:cNvSpPr/>
            <p:nvPr/>
          </p:nvSpPr>
          <p:spPr>
            <a:xfrm>
              <a:off x="6638689" y="3919613"/>
              <a:ext cx="2513124" cy="2938915"/>
            </a:xfrm>
            <a:custGeom>
              <a:avLst/>
              <a:gdLst/>
              <a:ahLst/>
              <a:cxnLst/>
              <a:rect l="l" t="t" r="r" b="b"/>
              <a:pathLst>
                <a:path w="3259667" h="3810000" extrusionOk="0">
                  <a:moveTo>
                    <a:pt x="0" y="3810000"/>
                  </a:moveTo>
                  <a:lnTo>
                    <a:pt x="3251200" y="0"/>
                  </a:lnTo>
                  <a:cubicBezTo>
                    <a:pt x="3254022" y="1270000"/>
                    <a:pt x="3256845" y="2540000"/>
                    <a:pt x="3259667" y="3810000"/>
                  </a:cubicBezTo>
                  <a:lnTo>
                    <a:pt x="0" y="3810000"/>
                  </a:lnTo>
                  <a:close/>
                </a:path>
              </a:pathLst>
            </a:custGeom>
            <a:solidFill>
              <a:schemeClr val="accent2">
                <a:alpha val="7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3"/>
            <p:cNvSpPr/>
            <p:nvPr/>
          </p:nvSpPr>
          <p:spPr>
            <a:xfrm>
              <a:off x="7010180" y="-8468"/>
              <a:ext cx="2143219" cy="6866996"/>
            </a:xfrm>
            <a:custGeom>
              <a:avLst/>
              <a:gdLst/>
              <a:ahLst/>
              <a:cxnLst/>
              <a:rect l="l" t="t" r="r" b="b"/>
              <a:pathLst>
                <a:path w="2853267" h="6866467" extrusionOk="0">
                  <a:moveTo>
                    <a:pt x="0" y="0"/>
                  </a:moveTo>
                  <a:lnTo>
                    <a:pt x="2472267" y="6866467"/>
                  </a:lnTo>
                  <a:lnTo>
                    <a:pt x="2853267" y="6858000"/>
                  </a:lnTo>
                  <a:lnTo>
                    <a:pt x="2853267" y="0"/>
                  </a:lnTo>
                  <a:lnTo>
                    <a:pt x="0" y="0"/>
                  </a:lnTo>
                  <a:close/>
                </a:path>
              </a:pathLst>
            </a:custGeom>
            <a:solidFill>
              <a:srgbClr val="3F7818">
                <a:alpha val="69803"/>
              </a:srgbClr>
            </a:solidFill>
            <a:ln>
              <a:noFill/>
            </a:ln>
          </p:spPr>
        </p:sp>
        <p:sp>
          <p:nvSpPr>
            <p:cNvPr id="93" name="Google Shape;93;p13"/>
            <p:cNvSpPr/>
            <p:nvPr/>
          </p:nvSpPr>
          <p:spPr>
            <a:xfrm>
              <a:off x="8296112" y="-8468"/>
              <a:ext cx="857288" cy="6866996"/>
            </a:xfrm>
            <a:custGeom>
              <a:avLst/>
              <a:gdLst/>
              <a:ahLst/>
              <a:cxnLst/>
              <a:rect l="l" t="t" r="r" b="b"/>
              <a:pathLst>
                <a:path w="1286933" h="6866467" extrusionOk="0">
                  <a:moveTo>
                    <a:pt x="1016000" y="0"/>
                  </a:moveTo>
                  <a:lnTo>
                    <a:pt x="0" y="6866467"/>
                  </a:lnTo>
                  <a:lnTo>
                    <a:pt x="1286933" y="6866467"/>
                  </a:lnTo>
                  <a:cubicBezTo>
                    <a:pt x="1284111" y="4577645"/>
                    <a:pt x="1281288" y="2288822"/>
                    <a:pt x="1278466" y="0"/>
                  </a:cubicBezTo>
                  <a:lnTo>
                    <a:pt x="1016000" y="0"/>
                  </a:lnTo>
                  <a:close/>
                </a:path>
              </a:pathLst>
            </a:custGeom>
            <a:solidFill>
              <a:srgbClr val="BFE471">
                <a:alpha val="6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3"/>
            <p:cNvSpPr/>
            <p:nvPr/>
          </p:nvSpPr>
          <p:spPr>
            <a:xfrm>
              <a:off x="8077027" y="-8468"/>
              <a:ext cx="1066847" cy="6866996"/>
            </a:xfrm>
            <a:custGeom>
              <a:avLst/>
              <a:gdLst/>
              <a:ahLst/>
              <a:cxnLst/>
              <a:rect l="l" t="t" r="r" b="b"/>
              <a:pathLst>
                <a:path w="1270244" h="6866467" extrusionOk="0">
                  <a:moveTo>
                    <a:pt x="0" y="0"/>
                  </a:moveTo>
                  <a:lnTo>
                    <a:pt x="1117600" y="6866467"/>
                  </a:lnTo>
                  <a:lnTo>
                    <a:pt x="1270000" y="6866467"/>
                  </a:lnTo>
                  <a:cubicBezTo>
                    <a:pt x="1272822" y="4574822"/>
                    <a:pt x="1250245" y="2291645"/>
                    <a:pt x="1253067" y="0"/>
                  </a:cubicBezTo>
                  <a:lnTo>
                    <a:pt x="0" y="0"/>
                  </a:lnTo>
                  <a:close/>
                </a:path>
              </a:pathLst>
            </a:custGeom>
            <a:solidFill>
              <a:schemeClr val="accent1">
                <a:alpha val="64705"/>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3"/>
            <p:cNvSpPr/>
            <p:nvPr/>
          </p:nvSpPr>
          <p:spPr>
            <a:xfrm>
              <a:off x="8059564" y="4894488"/>
              <a:ext cx="1095423" cy="1964040"/>
            </a:xfrm>
            <a:custGeom>
              <a:avLst/>
              <a:gdLst/>
              <a:ahLst/>
              <a:cxnLst/>
              <a:rect l="l" t="t" r="r" b="b"/>
              <a:pathLst>
                <a:path w="1820333" h="3268133" extrusionOk="0">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96;p13"/>
          <p:cNvSpPr txBox="1">
            <a:spLocks noGrp="1"/>
          </p:cNvSpPr>
          <p:nvPr>
            <p:ph type="title"/>
          </p:nvPr>
        </p:nvSpPr>
        <p:spPr>
          <a:xfrm>
            <a:off x="609600" y="609600"/>
            <a:ext cx="6348413" cy="13208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2pPr>
            <a:lvl3pPr marR="0" lvl="2"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3pPr>
            <a:lvl4pPr marR="0" lvl="3"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4pPr>
            <a:lvl5pPr marR="0" lvl="4"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97" name="Google Shape;97;p13"/>
          <p:cNvSpPr txBox="1">
            <a:spLocks noGrp="1"/>
          </p:cNvSpPr>
          <p:nvPr>
            <p:ph type="body" idx="1"/>
          </p:nvPr>
        </p:nvSpPr>
        <p:spPr>
          <a:xfrm>
            <a:off x="609600" y="2160588"/>
            <a:ext cx="6348413" cy="3881437"/>
          </a:xfrm>
          <a:prstGeom prst="rect">
            <a:avLst/>
          </a:prstGeom>
          <a:noFill/>
          <a:ln>
            <a:noFill/>
          </a:ln>
        </p:spPr>
        <p:txBody>
          <a:bodyPr spcFirstLastPara="1" wrap="square" lIns="91425" tIns="45700" rIns="91425" bIns="45700" anchor="t" anchorCtr="0">
            <a:no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404040"/>
                </a:solidFill>
                <a:latin typeface="Trebuchet MS"/>
                <a:ea typeface="Trebuchet MS"/>
                <a:cs typeface="Trebuchet MS"/>
                <a:sym typeface="Trebuchet MS"/>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404040"/>
                </a:solidFill>
                <a:latin typeface="Trebuchet MS"/>
                <a:ea typeface="Trebuchet MS"/>
                <a:cs typeface="Trebuchet MS"/>
                <a:sym typeface="Trebuchet MS"/>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404040"/>
                </a:solidFill>
                <a:latin typeface="Trebuchet MS"/>
                <a:ea typeface="Trebuchet MS"/>
                <a:cs typeface="Trebuchet MS"/>
                <a:sym typeface="Trebuchet MS"/>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404040"/>
                </a:solidFill>
                <a:latin typeface="Trebuchet MS"/>
                <a:ea typeface="Trebuchet MS"/>
                <a:cs typeface="Trebuchet MS"/>
                <a:sym typeface="Trebuchet MS"/>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404040"/>
                </a:solidFill>
                <a:latin typeface="Trebuchet MS"/>
                <a:ea typeface="Trebuchet MS"/>
                <a:cs typeface="Trebuchet MS"/>
                <a:sym typeface="Trebuchet MS"/>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98" name="Google Shape;98;p13"/>
          <p:cNvSpPr txBox="1">
            <a:spLocks noGrp="1"/>
          </p:cNvSpPr>
          <p:nvPr>
            <p:ph type="dt" idx="10"/>
          </p:nvPr>
        </p:nvSpPr>
        <p:spPr>
          <a:xfrm>
            <a:off x="5405438" y="6042025"/>
            <a:ext cx="684212"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888888"/>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99" name="Google Shape;99;p13"/>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100" name="Google Shape;100;p13"/>
          <p:cNvSpPr txBox="1">
            <a:spLocks noGrp="1"/>
          </p:cNvSpPr>
          <p:nvPr>
            <p:ph type="sldNum" idx="12"/>
          </p:nvPr>
        </p:nvSpPr>
        <p:spPr>
          <a:xfrm>
            <a:off x="6445250" y="6042025"/>
            <a:ext cx="512763"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900" b="0" i="0" u="none" strike="noStrike" cap="none">
                <a:solidFill>
                  <a:schemeClr val="accent1"/>
                </a:solidFill>
                <a:latin typeface="Verdana"/>
                <a:ea typeface="Verdana"/>
                <a:cs typeface="Verdana"/>
                <a:sym typeface="Verdana"/>
              </a:defRPr>
            </a:lvl1pPr>
            <a:lvl2pPr marL="0" marR="0" lvl="1" indent="0" algn="r" rtl="0">
              <a:spcBef>
                <a:spcPts val="0"/>
              </a:spcBef>
              <a:spcAft>
                <a:spcPts val="0"/>
              </a:spcAft>
              <a:buNone/>
              <a:defRPr sz="900" b="0" i="0" u="none" strike="noStrike" cap="none">
                <a:solidFill>
                  <a:schemeClr val="accent1"/>
                </a:solidFill>
                <a:latin typeface="Verdana"/>
                <a:ea typeface="Verdana"/>
                <a:cs typeface="Verdana"/>
                <a:sym typeface="Verdana"/>
              </a:defRPr>
            </a:lvl2pPr>
            <a:lvl3pPr marL="0" marR="0" lvl="2" indent="0" algn="r" rtl="0">
              <a:spcBef>
                <a:spcPts val="0"/>
              </a:spcBef>
              <a:spcAft>
                <a:spcPts val="0"/>
              </a:spcAft>
              <a:buNone/>
              <a:defRPr sz="900" b="0" i="0" u="none" strike="noStrike" cap="none">
                <a:solidFill>
                  <a:schemeClr val="accent1"/>
                </a:solidFill>
                <a:latin typeface="Verdana"/>
                <a:ea typeface="Verdana"/>
                <a:cs typeface="Verdana"/>
                <a:sym typeface="Verdana"/>
              </a:defRPr>
            </a:lvl3pPr>
            <a:lvl4pPr marL="0" marR="0" lvl="3" indent="0" algn="r" rtl="0">
              <a:spcBef>
                <a:spcPts val="0"/>
              </a:spcBef>
              <a:spcAft>
                <a:spcPts val="0"/>
              </a:spcAft>
              <a:buNone/>
              <a:defRPr sz="900" b="0" i="0" u="none" strike="noStrike" cap="none">
                <a:solidFill>
                  <a:schemeClr val="accent1"/>
                </a:solidFill>
                <a:latin typeface="Verdana"/>
                <a:ea typeface="Verdana"/>
                <a:cs typeface="Verdana"/>
                <a:sym typeface="Verdana"/>
              </a:defRPr>
            </a:lvl4pPr>
            <a:lvl5pPr marL="0" marR="0" lvl="4" indent="0" algn="r" rtl="0">
              <a:spcBef>
                <a:spcPts val="0"/>
              </a:spcBef>
              <a:spcAft>
                <a:spcPts val="0"/>
              </a:spcAft>
              <a:buNone/>
              <a:defRPr sz="900" b="0" i="0" u="none" strike="noStrike" cap="none">
                <a:solidFill>
                  <a:schemeClr val="accent1"/>
                </a:solidFill>
                <a:latin typeface="Verdana"/>
                <a:ea typeface="Verdana"/>
                <a:cs typeface="Verdana"/>
                <a:sym typeface="Verdana"/>
              </a:defRPr>
            </a:lvl5pPr>
            <a:lvl6pPr marL="0" marR="0" lvl="5" indent="0" algn="r" rtl="0">
              <a:spcBef>
                <a:spcPts val="0"/>
              </a:spcBef>
              <a:spcAft>
                <a:spcPts val="0"/>
              </a:spcAft>
              <a:buNone/>
              <a:defRPr sz="900" b="0" i="0" u="none" strike="noStrike" cap="none">
                <a:solidFill>
                  <a:schemeClr val="accent1"/>
                </a:solidFill>
                <a:latin typeface="Verdana"/>
                <a:ea typeface="Verdana"/>
                <a:cs typeface="Verdana"/>
                <a:sym typeface="Verdana"/>
              </a:defRPr>
            </a:lvl6pPr>
            <a:lvl7pPr marL="0" marR="0" lvl="6" indent="0" algn="r" rtl="0">
              <a:spcBef>
                <a:spcPts val="0"/>
              </a:spcBef>
              <a:spcAft>
                <a:spcPts val="0"/>
              </a:spcAft>
              <a:buNone/>
              <a:defRPr sz="900" b="0" i="0" u="none" strike="noStrike" cap="none">
                <a:solidFill>
                  <a:schemeClr val="accent1"/>
                </a:solidFill>
                <a:latin typeface="Verdana"/>
                <a:ea typeface="Verdana"/>
                <a:cs typeface="Verdana"/>
                <a:sym typeface="Verdana"/>
              </a:defRPr>
            </a:lvl7pPr>
            <a:lvl8pPr marL="0" marR="0" lvl="7" indent="0" algn="r" rtl="0">
              <a:spcBef>
                <a:spcPts val="0"/>
              </a:spcBef>
              <a:spcAft>
                <a:spcPts val="0"/>
              </a:spcAft>
              <a:buNone/>
              <a:defRPr sz="900" b="0" i="0" u="none" strike="noStrike" cap="none">
                <a:solidFill>
                  <a:schemeClr val="accent1"/>
                </a:solidFill>
                <a:latin typeface="Verdana"/>
                <a:ea typeface="Verdana"/>
                <a:cs typeface="Verdana"/>
                <a:sym typeface="Verdana"/>
              </a:defRPr>
            </a:lvl8pPr>
            <a:lvl9pPr marL="0" marR="0" lvl="8" indent="0" algn="r" rtl="0">
              <a:spcBef>
                <a:spcPts val="0"/>
              </a:spcBef>
              <a:spcAft>
                <a:spcPts val="0"/>
              </a:spcAft>
              <a:buNone/>
              <a:defRPr sz="900" b="0" i="0" u="none" strike="noStrike" cap="none">
                <a:solidFill>
                  <a:schemeClr val="accen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8"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29.xml"/><Relationship Id="rId18" Type="http://schemas.openxmlformats.org/officeDocument/2006/relationships/slide" Target="slide33.xml"/><Relationship Id="rId3" Type="http://schemas.openxmlformats.org/officeDocument/2006/relationships/slide" Target="slide3.xml"/><Relationship Id="rId7" Type="http://schemas.openxmlformats.org/officeDocument/2006/relationships/slide" Target="slide21.xml"/><Relationship Id="rId12" Type="http://schemas.openxmlformats.org/officeDocument/2006/relationships/slide" Target="slide23.xml"/><Relationship Id="rId17" Type="http://schemas.openxmlformats.org/officeDocument/2006/relationships/slide" Target="slide31.xml"/><Relationship Id="rId2" Type="http://schemas.openxmlformats.org/officeDocument/2006/relationships/notesSlide" Target="../notesSlides/notesSlide2.xml"/><Relationship Id="rId16" Type="http://schemas.openxmlformats.org/officeDocument/2006/relationships/slide" Target="slide25.xml"/><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slide" Target="slide17.xml"/><Relationship Id="rId5" Type="http://schemas.openxmlformats.org/officeDocument/2006/relationships/slide" Target="slide7.xml"/><Relationship Id="rId15" Type="http://schemas.openxmlformats.org/officeDocument/2006/relationships/slide" Target="slide19.xml"/><Relationship Id="rId10" Type="http://schemas.openxmlformats.org/officeDocument/2006/relationships/slide" Target="slide11.xml"/><Relationship Id="rId4" Type="http://schemas.openxmlformats.org/officeDocument/2006/relationships/slide" Target="slide5.xml"/><Relationship Id="rId9" Type="http://schemas.openxmlformats.org/officeDocument/2006/relationships/slide" Target="slide27.xml"/><Relationship Id="rId14" Type="http://schemas.openxmlformats.org/officeDocument/2006/relationships/slide" Target="slide13.xml"/></Relationships>
</file>

<file path=ppt/slides/_rels/slide2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76"/>
        <p:cNvGrpSpPr/>
        <p:nvPr/>
      </p:nvGrpSpPr>
      <p:grpSpPr>
        <a:xfrm>
          <a:off x="0" y="0"/>
          <a:ext cx="0" cy="0"/>
          <a:chOff x="0" y="0"/>
          <a:chExt cx="0" cy="0"/>
        </a:xfrm>
      </p:grpSpPr>
      <p:sp>
        <p:nvSpPr>
          <p:cNvPr id="277" name="Google Shape;277;p35"/>
          <p:cNvSpPr txBox="1">
            <a:spLocks noGrp="1"/>
          </p:cNvSpPr>
          <p:nvPr>
            <p:ph type="ctrTitle"/>
          </p:nvPr>
        </p:nvSpPr>
        <p:spPr>
          <a:xfrm>
            <a:off x="1295400" y="2057400"/>
            <a:ext cx="5826125" cy="26035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sz="8000" b="1" dirty="0">
                <a:solidFill>
                  <a:srgbClr val="F98832"/>
                </a:solidFill>
                <a:latin typeface="Federo"/>
                <a:ea typeface="Federo"/>
                <a:cs typeface="Federo"/>
                <a:sym typeface="Federo"/>
              </a:rPr>
              <a:t>LET’S PLAY JEOPARDY!!</a:t>
            </a:r>
            <a:endParaRPr lang="en-US" dirty="0">
              <a:solidFill>
                <a:srgbClr val="F9883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44"/>
          <p:cNvSpPr txBox="1">
            <a:spLocks noGrp="1"/>
          </p:cNvSpPr>
          <p:nvPr>
            <p:ph type="title"/>
          </p:nvPr>
        </p:nvSpPr>
        <p:spPr>
          <a:xfrm>
            <a:off x="-609600" y="304800"/>
            <a:ext cx="8686800" cy="1258888"/>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dirty="0">
                <a:solidFill>
                  <a:srgbClr val="F98832"/>
                </a:solidFill>
              </a:rPr>
              <a:t>$100 Answer Industry Tactics</a:t>
            </a:r>
            <a:endParaRPr dirty="0">
              <a:solidFill>
                <a:srgbClr val="F98832"/>
              </a:solidFill>
            </a:endParaRPr>
          </a:p>
        </p:txBody>
      </p:sp>
      <p:sp>
        <p:nvSpPr>
          <p:cNvPr id="369" name="Google Shape;369;p44"/>
          <p:cNvSpPr txBox="1"/>
          <p:nvPr/>
        </p:nvSpPr>
        <p:spPr>
          <a:xfrm>
            <a:off x="474325" y="1107225"/>
            <a:ext cx="2643900" cy="908100"/>
          </a:xfrm>
          <a:prstGeom prst="rect">
            <a:avLst/>
          </a:prstGeom>
          <a:noFill/>
          <a:ln>
            <a:noFill/>
          </a:ln>
        </p:spPr>
        <p:txBody>
          <a:bodyPr spcFirstLastPara="1" wrap="square" lIns="91425" tIns="45700" rIns="91425" bIns="45700" anchor="t" anchorCtr="0">
            <a:spAutoFit/>
          </a:bodyPr>
          <a:lstStyle/>
          <a:p>
            <a:pPr marL="0" lvl="2" indent="0" algn="l" rtl="0">
              <a:spcBef>
                <a:spcPts val="0"/>
              </a:spcBef>
              <a:spcAft>
                <a:spcPts val="0"/>
              </a:spcAft>
              <a:buClr>
                <a:schemeClr val="dk1"/>
              </a:buClr>
              <a:buSzPts val="4400"/>
              <a:buFont typeface="Noto Sans Symbols"/>
              <a:buNone/>
            </a:pPr>
            <a:r>
              <a:rPr lang="en-US" sz="5300" b="1" u="sng">
                <a:solidFill>
                  <a:schemeClr val="dk1"/>
                </a:solidFill>
                <a:latin typeface="Times New Roman"/>
                <a:ea typeface="Times New Roman"/>
                <a:cs typeface="Times New Roman"/>
                <a:sym typeface="Times New Roman"/>
              </a:rPr>
              <a:t>True!</a:t>
            </a:r>
            <a:r>
              <a:rPr lang="en-US" sz="5300" b="1">
                <a:solidFill>
                  <a:schemeClr val="dk1"/>
                </a:solidFill>
                <a:latin typeface="Times New Roman"/>
                <a:ea typeface="Times New Roman"/>
                <a:cs typeface="Times New Roman"/>
                <a:sym typeface="Times New Roman"/>
              </a:rPr>
              <a:t> </a:t>
            </a:r>
            <a:endParaRPr sz="17500" b="0" i="0" strike="noStrike" cap="none">
              <a:solidFill>
                <a:schemeClr val="dk1"/>
              </a:solidFill>
              <a:latin typeface="Times New Roman"/>
              <a:ea typeface="Times New Roman"/>
              <a:cs typeface="Times New Roman"/>
              <a:sym typeface="Times New Roman"/>
            </a:endParaRPr>
          </a:p>
        </p:txBody>
      </p:sp>
      <p:sp>
        <p:nvSpPr>
          <p:cNvPr id="370" name="Google Shape;370;p44">
            <a:hlinkClick r:id="rId3" action="ppaction://hlinksldjump"/>
          </p:cNvPr>
          <p:cNvSpPr/>
          <p:nvPr/>
        </p:nvSpPr>
        <p:spPr>
          <a:xfrm>
            <a:off x="609600" y="5791200"/>
            <a:ext cx="609600" cy="661988"/>
          </a:xfrm>
          <a:custGeom>
            <a:avLst/>
            <a:gdLst/>
            <a:ahLst/>
            <a:cxnLst/>
            <a:rect l="l" t="t" r="r" b="b"/>
            <a:pathLst>
              <a:path w="120000" h="120000" extrusionOk="0">
                <a:moveTo>
                  <a:pt x="0" y="0"/>
                </a:moveTo>
                <a:lnTo>
                  <a:pt x="120000" y="0"/>
                </a:lnTo>
                <a:lnTo>
                  <a:pt x="120000" y="120000"/>
                </a:lnTo>
                <a:lnTo>
                  <a:pt x="0" y="120000"/>
                </a:lnTo>
                <a:close/>
                <a:moveTo>
                  <a:pt x="60000" y="18561"/>
                </a:moveTo>
                <a:lnTo>
                  <a:pt x="15000" y="60000"/>
                </a:lnTo>
                <a:lnTo>
                  <a:pt x="26250" y="60000"/>
                </a:lnTo>
                <a:lnTo>
                  <a:pt x="26250" y="101439"/>
                </a:lnTo>
                <a:lnTo>
                  <a:pt x="93750" y="101439"/>
                </a:lnTo>
                <a:lnTo>
                  <a:pt x="93750" y="60000"/>
                </a:lnTo>
                <a:lnTo>
                  <a:pt x="105000" y="60000"/>
                </a:lnTo>
                <a:lnTo>
                  <a:pt x="88125" y="44460"/>
                </a:lnTo>
                <a:lnTo>
                  <a:pt x="88125" y="23741"/>
                </a:lnTo>
                <a:lnTo>
                  <a:pt x="76875" y="23741"/>
                </a:lnTo>
                <a:lnTo>
                  <a:pt x="76875" y="34101"/>
                </a:lnTo>
                <a:close/>
              </a:path>
              <a:path w="120000" h="120000" fill="darkenLess" extrusionOk="0">
                <a:moveTo>
                  <a:pt x="88125" y="44460"/>
                </a:moveTo>
                <a:lnTo>
                  <a:pt x="88125" y="23741"/>
                </a:lnTo>
                <a:lnTo>
                  <a:pt x="76875" y="23741"/>
                </a:lnTo>
                <a:lnTo>
                  <a:pt x="76875" y="34101"/>
                </a:lnTo>
                <a:close/>
                <a:moveTo>
                  <a:pt x="26250" y="60000"/>
                </a:moveTo>
                <a:lnTo>
                  <a:pt x="26250" y="101439"/>
                </a:lnTo>
                <a:lnTo>
                  <a:pt x="54375" y="101439"/>
                </a:lnTo>
                <a:lnTo>
                  <a:pt x="54375" y="80719"/>
                </a:lnTo>
                <a:lnTo>
                  <a:pt x="65625" y="80719"/>
                </a:lnTo>
                <a:lnTo>
                  <a:pt x="65625" y="101439"/>
                </a:lnTo>
                <a:lnTo>
                  <a:pt x="93750" y="101439"/>
                </a:lnTo>
                <a:lnTo>
                  <a:pt x="93750" y="60000"/>
                </a:lnTo>
                <a:close/>
              </a:path>
              <a:path w="120000" h="120000" fill="darken" extrusionOk="0">
                <a:moveTo>
                  <a:pt x="60000" y="18561"/>
                </a:moveTo>
                <a:lnTo>
                  <a:pt x="15000" y="60000"/>
                </a:lnTo>
                <a:lnTo>
                  <a:pt x="105000" y="60000"/>
                </a:lnTo>
                <a:close/>
                <a:moveTo>
                  <a:pt x="54375" y="80719"/>
                </a:moveTo>
                <a:lnTo>
                  <a:pt x="65625" y="80719"/>
                </a:lnTo>
                <a:lnTo>
                  <a:pt x="65625" y="101439"/>
                </a:lnTo>
                <a:lnTo>
                  <a:pt x="54375" y="101439"/>
                </a:lnTo>
                <a:close/>
              </a:path>
              <a:path w="120000" h="120000" fill="none" extrusionOk="0">
                <a:moveTo>
                  <a:pt x="60000" y="18561"/>
                </a:moveTo>
                <a:lnTo>
                  <a:pt x="76875" y="34101"/>
                </a:lnTo>
                <a:lnTo>
                  <a:pt x="76875" y="23741"/>
                </a:lnTo>
                <a:lnTo>
                  <a:pt x="88125" y="23741"/>
                </a:lnTo>
                <a:lnTo>
                  <a:pt x="88125" y="44460"/>
                </a:lnTo>
                <a:lnTo>
                  <a:pt x="105000" y="60000"/>
                </a:lnTo>
                <a:lnTo>
                  <a:pt x="93750" y="60000"/>
                </a:lnTo>
                <a:lnTo>
                  <a:pt x="93750" y="101439"/>
                </a:lnTo>
                <a:lnTo>
                  <a:pt x="26250" y="101439"/>
                </a:lnTo>
                <a:lnTo>
                  <a:pt x="26250" y="60000"/>
                </a:lnTo>
                <a:lnTo>
                  <a:pt x="15000" y="60000"/>
                </a:lnTo>
                <a:close/>
                <a:moveTo>
                  <a:pt x="76875" y="34101"/>
                </a:moveTo>
                <a:lnTo>
                  <a:pt x="88125" y="44460"/>
                </a:lnTo>
                <a:moveTo>
                  <a:pt x="93750" y="60000"/>
                </a:moveTo>
                <a:lnTo>
                  <a:pt x="26250" y="60000"/>
                </a:lnTo>
                <a:moveTo>
                  <a:pt x="54375" y="101439"/>
                </a:moveTo>
                <a:lnTo>
                  <a:pt x="54375" y="80719"/>
                </a:lnTo>
                <a:lnTo>
                  <a:pt x="65625" y="80719"/>
                </a:lnTo>
                <a:lnTo>
                  <a:pt x="65625" y="101439"/>
                </a:lnTo>
              </a:path>
              <a:path w="120000" h="120000" fill="none" extrusionOk="0">
                <a:moveTo>
                  <a:pt x="0" y="0"/>
                </a:moveTo>
                <a:lnTo>
                  <a:pt x="120000" y="0"/>
                </a:lnTo>
                <a:lnTo>
                  <a:pt x="120000" y="120000"/>
                </a:lnTo>
                <a:lnTo>
                  <a:pt x="0" y="120000"/>
                </a:lnTo>
                <a:close/>
              </a:path>
            </a:pathLst>
          </a:custGeom>
          <a:solidFill>
            <a:schemeClr val="hlink"/>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404040"/>
              </a:buClr>
              <a:buSzPts val="1800"/>
              <a:buFont typeface="Noto Sans Symbols"/>
              <a:buNone/>
            </a:pPr>
            <a:endParaRPr sz="1800" b="0" i="0" u="none" strike="noStrike" cap="none">
              <a:solidFill>
                <a:schemeClr val="dk1"/>
              </a:solidFill>
              <a:latin typeface="Verdana"/>
              <a:ea typeface="Verdana"/>
              <a:cs typeface="Verdana"/>
              <a:sym typeface="Verdana"/>
            </a:endParaRPr>
          </a:p>
        </p:txBody>
      </p:sp>
      <p:pic>
        <p:nvPicPr>
          <p:cNvPr id="371" name="Google Shape;371;p44"/>
          <p:cNvPicPr preferRelativeResize="0"/>
          <p:nvPr/>
        </p:nvPicPr>
        <p:blipFill>
          <a:blip r:embed="rId4">
            <a:alphaModFix/>
          </a:blip>
          <a:stretch>
            <a:fillRect/>
          </a:stretch>
        </p:blipFill>
        <p:spPr>
          <a:xfrm>
            <a:off x="202525" y="2219600"/>
            <a:ext cx="2915700" cy="2915700"/>
          </a:xfrm>
          <a:prstGeom prst="rect">
            <a:avLst/>
          </a:prstGeom>
          <a:noFill/>
          <a:ln>
            <a:noFill/>
          </a:ln>
        </p:spPr>
      </p:pic>
      <p:pic>
        <p:nvPicPr>
          <p:cNvPr id="372" name="Google Shape;372;p44"/>
          <p:cNvPicPr preferRelativeResize="0"/>
          <p:nvPr/>
        </p:nvPicPr>
        <p:blipFill>
          <a:blip r:embed="rId5">
            <a:alphaModFix/>
          </a:blip>
          <a:stretch>
            <a:fillRect/>
          </a:stretch>
        </p:blipFill>
        <p:spPr>
          <a:xfrm>
            <a:off x="3430600" y="4319600"/>
            <a:ext cx="2133600" cy="2133600"/>
          </a:xfrm>
          <a:prstGeom prst="rect">
            <a:avLst/>
          </a:prstGeom>
          <a:noFill/>
          <a:ln>
            <a:noFill/>
          </a:ln>
        </p:spPr>
      </p:pic>
      <p:pic>
        <p:nvPicPr>
          <p:cNvPr id="373" name="Google Shape;373;p44"/>
          <p:cNvPicPr preferRelativeResize="0"/>
          <p:nvPr/>
        </p:nvPicPr>
        <p:blipFill rotWithShape="1">
          <a:blip r:embed="rId6">
            <a:alphaModFix/>
          </a:blip>
          <a:srcRect t="26492"/>
          <a:stretch/>
        </p:blipFill>
        <p:spPr>
          <a:xfrm>
            <a:off x="3197125" y="1480051"/>
            <a:ext cx="3952876" cy="25423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68"/>
                                        </p:tgtEl>
                                        <p:attrNameLst>
                                          <p:attrName>style.visibility</p:attrName>
                                        </p:attrNameLst>
                                      </p:cBhvr>
                                      <p:to>
                                        <p:strVal val="visible"/>
                                      </p:to>
                                    </p:set>
                                    <p:anim calcmode="lin" valueType="num">
                                      <p:cBhvr additive="base">
                                        <p:cTn id="7" dur="500"/>
                                        <p:tgtEl>
                                          <p:spTgt spid="368"/>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69"/>
                                        </p:tgtEl>
                                        <p:attrNameLst>
                                          <p:attrName>style.visibility</p:attrName>
                                        </p:attrNameLst>
                                      </p:cBhvr>
                                      <p:to>
                                        <p:strVal val="visible"/>
                                      </p:to>
                                    </p:set>
                                    <p:animEffect transition="in" filter="fade">
                                      <p:cBhvr>
                                        <p:cTn id="11" dur="1230"/>
                                        <p:tgtEl>
                                          <p:spTgt spid="3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45"/>
          <p:cNvSpPr txBox="1">
            <a:spLocks noGrp="1"/>
          </p:cNvSpPr>
          <p:nvPr>
            <p:ph type="title"/>
          </p:nvPr>
        </p:nvSpPr>
        <p:spPr>
          <a:xfrm>
            <a:off x="349250" y="265125"/>
            <a:ext cx="6825000" cy="13209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dirty="0">
                <a:solidFill>
                  <a:srgbClr val="F98832"/>
                </a:solidFill>
              </a:rPr>
              <a:t>$200 Question Industry Tactics</a:t>
            </a:r>
            <a:endParaRPr dirty="0">
              <a:solidFill>
                <a:srgbClr val="F98832"/>
              </a:solidFill>
            </a:endParaRPr>
          </a:p>
        </p:txBody>
      </p:sp>
      <p:sp>
        <p:nvSpPr>
          <p:cNvPr id="381" name="Google Shape;381;p45"/>
          <p:cNvSpPr txBox="1"/>
          <p:nvPr/>
        </p:nvSpPr>
        <p:spPr>
          <a:xfrm>
            <a:off x="349250" y="1226261"/>
            <a:ext cx="6891600" cy="5139828"/>
          </a:xfrm>
          <a:prstGeom prst="rect">
            <a:avLst/>
          </a:prstGeom>
          <a:noFill/>
          <a:ln>
            <a:noFill/>
          </a:ln>
        </p:spPr>
        <p:txBody>
          <a:bodyPr spcFirstLastPara="1" wrap="square" lIns="91425" tIns="45700" rIns="91425" bIns="45700" anchor="t" anchorCtr="0">
            <a:spAutoFit/>
          </a:bodyPr>
          <a:lstStyle/>
          <a:p>
            <a:pPr marL="914400" marR="0" lvl="2" indent="0" algn="ctr" rtl="0">
              <a:spcBef>
                <a:spcPts val="0"/>
              </a:spcBef>
              <a:spcAft>
                <a:spcPts val="0"/>
              </a:spcAft>
              <a:buNone/>
            </a:pPr>
            <a:endParaRPr dirty="0"/>
          </a:p>
          <a:p>
            <a:pPr marL="342900" lvl="0" indent="-342900" rtl="0">
              <a:spcBef>
                <a:spcPts val="0"/>
              </a:spcBef>
              <a:spcAft>
                <a:spcPts val="0"/>
              </a:spcAft>
              <a:buNone/>
            </a:pPr>
            <a:r>
              <a:rPr lang="en-US" sz="3200" b="1" dirty="0">
                <a:solidFill>
                  <a:schemeClr val="dk1"/>
                </a:solidFill>
                <a:latin typeface="Times New Roman"/>
                <a:ea typeface="Times New Roman"/>
                <a:cs typeface="Times New Roman"/>
                <a:sym typeface="Times New Roman"/>
              </a:rPr>
              <a:t>	How much money does the tobacco industry spend every day on marketing in the United States?</a:t>
            </a:r>
            <a:endParaRPr sz="3200" b="1" dirty="0">
              <a:solidFill>
                <a:schemeClr val="dk1"/>
              </a:solidFill>
              <a:latin typeface="Times New Roman"/>
              <a:ea typeface="Times New Roman"/>
              <a:cs typeface="Times New Roman"/>
              <a:sym typeface="Times New Roman"/>
            </a:endParaRPr>
          </a:p>
          <a:p>
            <a:pPr marL="342900" lvl="0" indent="-342900" algn="ctr" rtl="0">
              <a:spcBef>
                <a:spcPts val="0"/>
              </a:spcBef>
              <a:spcAft>
                <a:spcPts val="0"/>
              </a:spcAft>
              <a:buClr>
                <a:schemeClr val="dk1"/>
              </a:buClr>
              <a:buFont typeface="Arial"/>
              <a:buNone/>
            </a:pPr>
            <a:endParaRPr sz="3200" b="1" dirty="0">
              <a:solidFill>
                <a:schemeClr val="dk1"/>
              </a:solidFill>
              <a:latin typeface="Times New Roman"/>
              <a:ea typeface="Times New Roman"/>
              <a:cs typeface="Times New Roman"/>
              <a:sym typeface="Times New Roman"/>
            </a:endParaRPr>
          </a:p>
          <a:p>
            <a:pPr marL="971550" lvl="0" indent="-514350" algn="l" rtl="0">
              <a:lnSpc>
                <a:spcPct val="150000"/>
              </a:lnSpc>
              <a:spcBef>
                <a:spcPts val="0"/>
              </a:spcBef>
              <a:spcAft>
                <a:spcPts val="0"/>
              </a:spcAft>
              <a:buClr>
                <a:schemeClr val="dk1"/>
              </a:buClr>
              <a:buSzPts val="3200"/>
              <a:buFont typeface="Times New Roman"/>
              <a:buAutoNum type="alphaUcParenR"/>
            </a:pPr>
            <a:r>
              <a:rPr lang="en-US" sz="3200" b="1" dirty="0">
                <a:solidFill>
                  <a:schemeClr val="dk1"/>
                </a:solidFill>
                <a:latin typeface="Times New Roman"/>
                <a:ea typeface="Times New Roman"/>
                <a:cs typeface="Times New Roman"/>
                <a:sym typeface="Times New Roman"/>
              </a:rPr>
              <a:t>$750,000</a:t>
            </a:r>
            <a:endParaRPr sz="3200" b="1" dirty="0">
              <a:solidFill>
                <a:schemeClr val="dk1"/>
              </a:solidFill>
              <a:latin typeface="Times New Roman"/>
              <a:ea typeface="Times New Roman"/>
              <a:cs typeface="Times New Roman"/>
              <a:sym typeface="Times New Roman"/>
            </a:endParaRPr>
          </a:p>
          <a:p>
            <a:pPr marL="971550" lvl="0" indent="-514350" algn="l" rtl="0">
              <a:lnSpc>
                <a:spcPct val="150000"/>
              </a:lnSpc>
              <a:spcBef>
                <a:spcPts val="0"/>
              </a:spcBef>
              <a:spcAft>
                <a:spcPts val="0"/>
              </a:spcAft>
              <a:buClr>
                <a:schemeClr val="dk1"/>
              </a:buClr>
              <a:buSzPts val="3200"/>
              <a:buFont typeface="Times New Roman"/>
              <a:buAutoNum type="alphaUcParenR"/>
            </a:pPr>
            <a:r>
              <a:rPr lang="en-US" sz="3200" b="1" dirty="0">
                <a:solidFill>
                  <a:schemeClr val="dk1"/>
                </a:solidFill>
                <a:latin typeface="Times New Roman"/>
                <a:ea typeface="Times New Roman"/>
                <a:cs typeface="Times New Roman"/>
                <a:sym typeface="Times New Roman"/>
              </a:rPr>
              <a:t>$3.5 Million</a:t>
            </a:r>
            <a:endParaRPr sz="3200" b="1" dirty="0">
              <a:solidFill>
                <a:schemeClr val="dk1"/>
              </a:solidFill>
              <a:latin typeface="Times New Roman"/>
              <a:ea typeface="Times New Roman"/>
              <a:cs typeface="Times New Roman"/>
              <a:sym typeface="Times New Roman"/>
            </a:endParaRPr>
          </a:p>
          <a:p>
            <a:pPr marL="971550" lvl="0" indent="-514350" algn="l" rtl="0">
              <a:lnSpc>
                <a:spcPct val="150000"/>
              </a:lnSpc>
              <a:spcBef>
                <a:spcPts val="0"/>
              </a:spcBef>
              <a:spcAft>
                <a:spcPts val="0"/>
              </a:spcAft>
              <a:buClr>
                <a:schemeClr val="dk1"/>
              </a:buClr>
              <a:buSzPts val="3200"/>
              <a:buFont typeface="Times New Roman"/>
              <a:buAutoNum type="alphaUcParenR"/>
            </a:pPr>
            <a:r>
              <a:rPr lang="en-US" sz="3200" b="1" dirty="0">
                <a:solidFill>
                  <a:schemeClr val="dk1"/>
                </a:solidFill>
                <a:latin typeface="Times New Roman"/>
                <a:ea typeface="Times New Roman"/>
                <a:cs typeface="Times New Roman"/>
                <a:sym typeface="Times New Roman"/>
              </a:rPr>
              <a:t>$10 Million</a:t>
            </a:r>
            <a:endParaRPr dirty="0">
              <a:solidFill>
                <a:schemeClr val="dk1"/>
              </a:solidFill>
            </a:endParaRPr>
          </a:p>
          <a:p>
            <a:pPr marL="971550" lvl="0" indent="-514350" algn="l" rtl="0">
              <a:lnSpc>
                <a:spcPct val="150000"/>
              </a:lnSpc>
              <a:spcBef>
                <a:spcPts val="0"/>
              </a:spcBef>
              <a:spcAft>
                <a:spcPts val="0"/>
              </a:spcAft>
              <a:buClr>
                <a:schemeClr val="dk1"/>
              </a:buClr>
              <a:buSzPts val="3200"/>
              <a:buFont typeface="Times New Roman"/>
              <a:buAutoNum type="alphaUcParenR"/>
            </a:pPr>
            <a:r>
              <a:rPr lang="en-US" sz="2800" b="1" dirty="0">
                <a:solidFill>
                  <a:schemeClr val="dk1"/>
                </a:solidFill>
                <a:latin typeface="Times New Roman"/>
                <a:ea typeface="Times New Roman"/>
                <a:cs typeface="Times New Roman"/>
                <a:sym typeface="Times New Roman"/>
              </a:rPr>
              <a:t>$23.5 Million</a:t>
            </a:r>
            <a:endParaRPr sz="2800" b="1" dirty="0">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79"/>
                                        </p:tgtEl>
                                        <p:attrNameLst>
                                          <p:attrName>style.visibility</p:attrName>
                                        </p:attrNameLst>
                                      </p:cBhvr>
                                      <p:to>
                                        <p:strVal val="visible"/>
                                      </p:to>
                                    </p:set>
                                    <p:anim calcmode="lin" valueType="num">
                                      <p:cBhvr additive="base">
                                        <p:cTn id="7" dur="500"/>
                                        <p:tgtEl>
                                          <p:spTgt spid="379"/>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81"/>
                                        </p:tgtEl>
                                        <p:attrNameLst>
                                          <p:attrName>style.visibility</p:attrName>
                                        </p:attrNameLst>
                                      </p:cBhvr>
                                      <p:to>
                                        <p:strVal val="visible"/>
                                      </p:to>
                                    </p:set>
                                    <p:anim calcmode="lin" valueType="num">
                                      <p:cBhvr additive="base">
                                        <p:cTn id="11" dur="500"/>
                                        <p:tgtEl>
                                          <p:spTgt spid="38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46"/>
          <p:cNvSpPr txBox="1">
            <a:spLocks noGrp="1"/>
          </p:cNvSpPr>
          <p:nvPr>
            <p:ph type="title"/>
          </p:nvPr>
        </p:nvSpPr>
        <p:spPr>
          <a:xfrm>
            <a:off x="-1066800" y="152400"/>
            <a:ext cx="8915400" cy="1258888"/>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dirty="0">
                <a:solidFill>
                  <a:srgbClr val="F98832"/>
                </a:solidFill>
              </a:rPr>
              <a:t>$200 Answer Industry Tactics</a:t>
            </a:r>
            <a:endParaRPr dirty="0">
              <a:solidFill>
                <a:srgbClr val="F98832"/>
              </a:solidFill>
            </a:endParaRPr>
          </a:p>
        </p:txBody>
      </p:sp>
      <p:sp>
        <p:nvSpPr>
          <p:cNvPr id="388" name="Google Shape;388;p46"/>
          <p:cNvSpPr txBox="1"/>
          <p:nvPr/>
        </p:nvSpPr>
        <p:spPr>
          <a:xfrm>
            <a:off x="596900" y="2133600"/>
            <a:ext cx="6477000" cy="5238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800"/>
              <a:buFont typeface="Noto Sans Symbols"/>
              <a:buNone/>
            </a:pPr>
            <a:r>
              <a:rPr lang="en-US" sz="1800" b="0" i="0" u="none" strike="noStrike" cap="none">
                <a:solidFill>
                  <a:schemeClr val="dk1"/>
                </a:solidFill>
                <a:latin typeface="Verdana"/>
                <a:ea typeface="Verdana"/>
                <a:cs typeface="Verdana"/>
                <a:sym typeface="Verdana"/>
              </a:rPr>
              <a:t> </a:t>
            </a:r>
            <a:endParaRPr sz="2800" b="1" i="0" u="none" strike="noStrike" cap="none">
              <a:solidFill>
                <a:schemeClr val="dk1"/>
              </a:solidFill>
              <a:latin typeface="Times New Roman"/>
              <a:ea typeface="Times New Roman"/>
              <a:cs typeface="Times New Roman"/>
              <a:sym typeface="Times New Roman"/>
            </a:endParaRPr>
          </a:p>
        </p:txBody>
      </p:sp>
      <p:sp>
        <p:nvSpPr>
          <p:cNvPr id="389" name="Google Shape;389;p46">
            <a:hlinkClick r:id="rId3" action="ppaction://hlinksldjump"/>
          </p:cNvPr>
          <p:cNvSpPr/>
          <p:nvPr/>
        </p:nvSpPr>
        <p:spPr>
          <a:xfrm>
            <a:off x="609600" y="5791200"/>
            <a:ext cx="609600" cy="661988"/>
          </a:xfrm>
          <a:custGeom>
            <a:avLst/>
            <a:gdLst/>
            <a:ahLst/>
            <a:cxnLst/>
            <a:rect l="l" t="t" r="r" b="b"/>
            <a:pathLst>
              <a:path w="120000" h="120000" extrusionOk="0">
                <a:moveTo>
                  <a:pt x="0" y="0"/>
                </a:moveTo>
                <a:lnTo>
                  <a:pt x="120000" y="0"/>
                </a:lnTo>
                <a:lnTo>
                  <a:pt x="120000" y="120000"/>
                </a:lnTo>
                <a:lnTo>
                  <a:pt x="0" y="120000"/>
                </a:lnTo>
                <a:close/>
                <a:moveTo>
                  <a:pt x="60000" y="18561"/>
                </a:moveTo>
                <a:lnTo>
                  <a:pt x="15000" y="60000"/>
                </a:lnTo>
                <a:lnTo>
                  <a:pt x="26250" y="60000"/>
                </a:lnTo>
                <a:lnTo>
                  <a:pt x="26250" y="101439"/>
                </a:lnTo>
                <a:lnTo>
                  <a:pt x="93750" y="101439"/>
                </a:lnTo>
                <a:lnTo>
                  <a:pt x="93750" y="60000"/>
                </a:lnTo>
                <a:lnTo>
                  <a:pt x="105000" y="60000"/>
                </a:lnTo>
                <a:lnTo>
                  <a:pt x="88125" y="44460"/>
                </a:lnTo>
                <a:lnTo>
                  <a:pt x="88125" y="23741"/>
                </a:lnTo>
                <a:lnTo>
                  <a:pt x="76875" y="23741"/>
                </a:lnTo>
                <a:lnTo>
                  <a:pt x="76875" y="34101"/>
                </a:lnTo>
                <a:close/>
              </a:path>
              <a:path w="120000" h="120000" fill="darkenLess" extrusionOk="0">
                <a:moveTo>
                  <a:pt x="88125" y="44460"/>
                </a:moveTo>
                <a:lnTo>
                  <a:pt x="88125" y="23741"/>
                </a:lnTo>
                <a:lnTo>
                  <a:pt x="76875" y="23741"/>
                </a:lnTo>
                <a:lnTo>
                  <a:pt x="76875" y="34101"/>
                </a:lnTo>
                <a:close/>
                <a:moveTo>
                  <a:pt x="26250" y="60000"/>
                </a:moveTo>
                <a:lnTo>
                  <a:pt x="26250" y="101439"/>
                </a:lnTo>
                <a:lnTo>
                  <a:pt x="54375" y="101439"/>
                </a:lnTo>
                <a:lnTo>
                  <a:pt x="54375" y="80719"/>
                </a:lnTo>
                <a:lnTo>
                  <a:pt x="65625" y="80719"/>
                </a:lnTo>
                <a:lnTo>
                  <a:pt x="65625" y="101439"/>
                </a:lnTo>
                <a:lnTo>
                  <a:pt x="93750" y="101439"/>
                </a:lnTo>
                <a:lnTo>
                  <a:pt x="93750" y="60000"/>
                </a:lnTo>
                <a:close/>
              </a:path>
              <a:path w="120000" h="120000" fill="darken" extrusionOk="0">
                <a:moveTo>
                  <a:pt x="60000" y="18561"/>
                </a:moveTo>
                <a:lnTo>
                  <a:pt x="15000" y="60000"/>
                </a:lnTo>
                <a:lnTo>
                  <a:pt x="105000" y="60000"/>
                </a:lnTo>
                <a:close/>
                <a:moveTo>
                  <a:pt x="54375" y="80719"/>
                </a:moveTo>
                <a:lnTo>
                  <a:pt x="65625" y="80719"/>
                </a:lnTo>
                <a:lnTo>
                  <a:pt x="65625" y="101439"/>
                </a:lnTo>
                <a:lnTo>
                  <a:pt x="54375" y="101439"/>
                </a:lnTo>
                <a:close/>
              </a:path>
              <a:path w="120000" h="120000" fill="none" extrusionOk="0">
                <a:moveTo>
                  <a:pt x="60000" y="18561"/>
                </a:moveTo>
                <a:lnTo>
                  <a:pt x="76875" y="34101"/>
                </a:lnTo>
                <a:lnTo>
                  <a:pt x="76875" y="23741"/>
                </a:lnTo>
                <a:lnTo>
                  <a:pt x="88125" y="23741"/>
                </a:lnTo>
                <a:lnTo>
                  <a:pt x="88125" y="44460"/>
                </a:lnTo>
                <a:lnTo>
                  <a:pt x="105000" y="60000"/>
                </a:lnTo>
                <a:lnTo>
                  <a:pt x="93750" y="60000"/>
                </a:lnTo>
                <a:lnTo>
                  <a:pt x="93750" y="101439"/>
                </a:lnTo>
                <a:lnTo>
                  <a:pt x="26250" y="101439"/>
                </a:lnTo>
                <a:lnTo>
                  <a:pt x="26250" y="60000"/>
                </a:lnTo>
                <a:lnTo>
                  <a:pt x="15000" y="60000"/>
                </a:lnTo>
                <a:close/>
                <a:moveTo>
                  <a:pt x="76875" y="34101"/>
                </a:moveTo>
                <a:lnTo>
                  <a:pt x="88125" y="44460"/>
                </a:lnTo>
                <a:moveTo>
                  <a:pt x="93750" y="60000"/>
                </a:moveTo>
                <a:lnTo>
                  <a:pt x="26250" y="60000"/>
                </a:lnTo>
                <a:moveTo>
                  <a:pt x="54375" y="101439"/>
                </a:moveTo>
                <a:lnTo>
                  <a:pt x="54375" y="80719"/>
                </a:lnTo>
                <a:lnTo>
                  <a:pt x="65625" y="80719"/>
                </a:lnTo>
                <a:lnTo>
                  <a:pt x="65625" y="101439"/>
                </a:lnTo>
              </a:path>
              <a:path w="120000" h="120000" fill="none" extrusionOk="0">
                <a:moveTo>
                  <a:pt x="0" y="0"/>
                </a:moveTo>
                <a:lnTo>
                  <a:pt x="120000" y="0"/>
                </a:lnTo>
                <a:lnTo>
                  <a:pt x="120000" y="120000"/>
                </a:lnTo>
                <a:lnTo>
                  <a:pt x="0" y="120000"/>
                </a:lnTo>
                <a:close/>
              </a:path>
            </a:pathLst>
          </a:custGeom>
          <a:solidFill>
            <a:schemeClr val="hlink"/>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404040"/>
              </a:buClr>
              <a:buSzPts val="1800"/>
              <a:buFont typeface="Noto Sans Symbols"/>
              <a:buNone/>
            </a:pPr>
            <a:endParaRPr sz="1800" b="0" i="0" u="none" strike="noStrike" cap="none">
              <a:solidFill>
                <a:schemeClr val="dk1"/>
              </a:solidFill>
              <a:latin typeface="Verdana"/>
              <a:ea typeface="Verdana"/>
              <a:cs typeface="Verdana"/>
              <a:sym typeface="Verdana"/>
            </a:endParaRPr>
          </a:p>
        </p:txBody>
      </p:sp>
      <p:sp>
        <p:nvSpPr>
          <p:cNvPr id="390" name="Google Shape;390;p46"/>
          <p:cNvSpPr/>
          <p:nvPr/>
        </p:nvSpPr>
        <p:spPr>
          <a:xfrm>
            <a:off x="0" y="2700337"/>
            <a:ext cx="7086600" cy="1016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6000"/>
              <a:buFont typeface="Noto Sans Symbols"/>
              <a:buNone/>
            </a:pPr>
            <a:r>
              <a:rPr lang="en-US" sz="6000" b="1" dirty="0">
                <a:solidFill>
                  <a:schemeClr val="dk1"/>
                </a:solidFill>
                <a:latin typeface="Times New Roman"/>
                <a:ea typeface="Times New Roman"/>
                <a:cs typeface="Times New Roman"/>
                <a:sym typeface="Times New Roman"/>
              </a:rPr>
              <a:t>D</a:t>
            </a:r>
            <a:r>
              <a:rPr lang="en-US" sz="6000" b="1" i="0" u="none" strike="noStrike" cap="none" dirty="0">
                <a:solidFill>
                  <a:schemeClr val="dk1"/>
                </a:solidFill>
                <a:latin typeface="Times New Roman"/>
                <a:ea typeface="Times New Roman"/>
                <a:cs typeface="Times New Roman"/>
                <a:sym typeface="Times New Roman"/>
              </a:rPr>
              <a:t>) $</a:t>
            </a:r>
            <a:r>
              <a:rPr lang="en-US" sz="6000" b="1" dirty="0">
                <a:solidFill>
                  <a:schemeClr val="dk1"/>
                </a:solidFill>
                <a:latin typeface="Times New Roman"/>
                <a:ea typeface="Times New Roman"/>
                <a:cs typeface="Times New Roman"/>
                <a:sym typeface="Times New Roman"/>
              </a:rPr>
              <a:t>23.5 Million</a:t>
            </a:r>
            <a:r>
              <a:rPr lang="en-US" sz="6000" b="1" i="0" u="none" strike="noStrike" cap="none" dirty="0">
                <a:solidFill>
                  <a:schemeClr val="dk1"/>
                </a:solidFill>
                <a:latin typeface="Times New Roman"/>
                <a:ea typeface="Times New Roman"/>
                <a:cs typeface="Times New Roman"/>
                <a:sym typeface="Times New Roman"/>
              </a:rPr>
              <a:t>!</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87"/>
                                        </p:tgtEl>
                                        <p:attrNameLst>
                                          <p:attrName>style.visibility</p:attrName>
                                        </p:attrNameLst>
                                      </p:cBhvr>
                                      <p:to>
                                        <p:strVal val="visible"/>
                                      </p:to>
                                    </p:set>
                                    <p:animEffect transition="in" filter="fade">
                                      <p:cBhvr>
                                        <p:cTn id="7" dur="1000"/>
                                        <p:tgtEl>
                                          <p:spTgt spid="387"/>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88"/>
                                        </p:tgtEl>
                                        <p:attrNameLst>
                                          <p:attrName>style.visibility</p:attrName>
                                        </p:attrNameLst>
                                      </p:cBhvr>
                                      <p:to>
                                        <p:strVal val="visible"/>
                                      </p:to>
                                    </p:set>
                                    <p:animEffect transition="in" filter="fade">
                                      <p:cBhvr>
                                        <p:cTn id="11" dur="1822"/>
                                        <p:tgtEl>
                                          <p:spTgt spid="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pic>
        <p:nvPicPr>
          <p:cNvPr id="396" name="Google Shape;396;p47"/>
          <p:cNvPicPr preferRelativeResize="0"/>
          <p:nvPr/>
        </p:nvPicPr>
        <p:blipFill rotWithShape="1">
          <a:blip r:embed="rId3">
            <a:alphaModFix/>
          </a:blip>
          <a:srcRect/>
          <a:stretch/>
        </p:blipFill>
        <p:spPr>
          <a:xfrm>
            <a:off x="8839200" y="6553200"/>
            <a:ext cx="304800" cy="304800"/>
          </a:xfrm>
          <a:prstGeom prst="rect">
            <a:avLst/>
          </a:prstGeom>
          <a:noFill/>
          <a:ln>
            <a:noFill/>
          </a:ln>
        </p:spPr>
      </p:pic>
      <p:sp>
        <p:nvSpPr>
          <p:cNvPr id="397" name="Google Shape;397;p47"/>
          <p:cNvSpPr txBox="1">
            <a:spLocks noGrp="1"/>
          </p:cNvSpPr>
          <p:nvPr>
            <p:ph type="title"/>
          </p:nvPr>
        </p:nvSpPr>
        <p:spPr>
          <a:xfrm>
            <a:off x="-457200" y="304800"/>
            <a:ext cx="8229600" cy="1258888"/>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dirty="0">
                <a:solidFill>
                  <a:srgbClr val="F98832"/>
                </a:solidFill>
              </a:rPr>
              <a:t>$300 Question Industry Tactics</a:t>
            </a:r>
            <a:endParaRPr dirty="0">
              <a:solidFill>
                <a:srgbClr val="F98832"/>
              </a:solidFill>
            </a:endParaRPr>
          </a:p>
        </p:txBody>
      </p:sp>
      <p:sp>
        <p:nvSpPr>
          <p:cNvPr id="398" name="Google Shape;398;p47"/>
          <p:cNvSpPr txBox="1"/>
          <p:nvPr/>
        </p:nvSpPr>
        <p:spPr>
          <a:xfrm>
            <a:off x="253041" y="1351816"/>
            <a:ext cx="7315200" cy="5416827"/>
          </a:xfrm>
          <a:prstGeom prst="rect">
            <a:avLst/>
          </a:prstGeom>
          <a:noFill/>
          <a:ln>
            <a:noFill/>
          </a:ln>
        </p:spPr>
        <p:txBody>
          <a:bodyPr spcFirstLastPara="1" wrap="square" lIns="91425" tIns="45700" rIns="91425" bIns="45700" anchor="t" anchorCtr="0">
            <a:spAutoFit/>
          </a:bodyPr>
          <a:lstStyle/>
          <a:p>
            <a:pPr marL="342900" marR="0" lvl="0" indent="-342900" rtl="0">
              <a:spcBef>
                <a:spcPts val="0"/>
              </a:spcBef>
              <a:spcAft>
                <a:spcPts val="0"/>
              </a:spcAft>
              <a:buNone/>
            </a:pPr>
            <a:r>
              <a:rPr lang="en-US" sz="3200" b="1" dirty="0">
                <a:solidFill>
                  <a:schemeClr val="dk1"/>
                </a:solidFill>
                <a:latin typeface="Times New Roman"/>
                <a:ea typeface="Times New Roman"/>
                <a:cs typeface="Times New Roman"/>
                <a:sym typeface="Times New Roman"/>
              </a:rPr>
              <a:t>	The tobacco industry targets which group(s) of people?</a:t>
            </a:r>
          </a:p>
          <a:p>
            <a:pPr marL="342900" marR="0" lvl="0" indent="-342900" rtl="0">
              <a:spcBef>
                <a:spcPts val="0"/>
              </a:spcBef>
              <a:spcAft>
                <a:spcPts val="0"/>
              </a:spcAft>
              <a:buNone/>
            </a:pPr>
            <a:endParaRPr dirty="0"/>
          </a:p>
          <a:p>
            <a:pPr marL="971550" marR="0" lvl="0" indent="-514350" algn="l" rtl="0">
              <a:lnSpc>
                <a:spcPct val="150000"/>
              </a:lnSpc>
              <a:spcBef>
                <a:spcPts val="0"/>
              </a:spcBef>
              <a:spcAft>
                <a:spcPts val="0"/>
              </a:spcAft>
              <a:buClr>
                <a:schemeClr val="dk1"/>
              </a:buClr>
              <a:buSzPts val="3200"/>
              <a:buFont typeface="Times New Roman"/>
              <a:buAutoNum type="alphaUcParenR"/>
            </a:pPr>
            <a:r>
              <a:rPr lang="en-US" sz="3200" b="1" dirty="0">
                <a:solidFill>
                  <a:schemeClr val="dk1"/>
                </a:solidFill>
                <a:latin typeface="Times New Roman"/>
                <a:cs typeface="Times New Roman"/>
                <a:sym typeface="Times New Roman"/>
              </a:rPr>
              <a:t>People of Color</a:t>
            </a:r>
            <a:endParaRPr dirty="0"/>
          </a:p>
          <a:p>
            <a:pPr marL="971550" marR="0" lvl="0" indent="-514350" algn="l" rtl="0">
              <a:lnSpc>
                <a:spcPct val="150000"/>
              </a:lnSpc>
              <a:spcBef>
                <a:spcPts val="0"/>
              </a:spcBef>
              <a:spcAft>
                <a:spcPts val="0"/>
              </a:spcAft>
              <a:buClr>
                <a:schemeClr val="dk1"/>
              </a:buClr>
              <a:buSzPts val="3200"/>
              <a:buFont typeface="Times New Roman"/>
              <a:buAutoNum type="alphaUcParenR"/>
            </a:pPr>
            <a:r>
              <a:rPr lang="en-US" sz="3200" b="1" dirty="0">
                <a:solidFill>
                  <a:schemeClr val="dk1"/>
                </a:solidFill>
                <a:latin typeface="Times New Roman"/>
                <a:ea typeface="Times New Roman"/>
                <a:cs typeface="Times New Roman"/>
                <a:sym typeface="Times New Roman"/>
              </a:rPr>
              <a:t>Youth</a:t>
            </a:r>
            <a:endParaRPr dirty="0"/>
          </a:p>
          <a:p>
            <a:pPr marL="971550" marR="0" lvl="0" indent="-514350" algn="l" rtl="0">
              <a:lnSpc>
                <a:spcPct val="150000"/>
              </a:lnSpc>
              <a:spcBef>
                <a:spcPts val="0"/>
              </a:spcBef>
              <a:spcAft>
                <a:spcPts val="0"/>
              </a:spcAft>
              <a:buClr>
                <a:schemeClr val="dk1"/>
              </a:buClr>
              <a:buSzPts val="3200"/>
              <a:buFont typeface="Times New Roman"/>
              <a:buAutoNum type="alphaUcParenR"/>
            </a:pPr>
            <a:r>
              <a:rPr lang="en-US" sz="3200" b="1" dirty="0">
                <a:solidFill>
                  <a:schemeClr val="dk1"/>
                </a:solidFill>
                <a:latin typeface="Times New Roman"/>
                <a:ea typeface="Times New Roman"/>
                <a:cs typeface="Times New Roman"/>
                <a:sym typeface="Times New Roman"/>
              </a:rPr>
              <a:t>Communities with low incomes</a:t>
            </a:r>
          </a:p>
          <a:p>
            <a:pPr marL="971550" marR="0" lvl="0" indent="-514350" algn="l" rtl="0">
              <a:lnSpc>
                <a:spcPct val="150000"/>
              </a:lnSpc>
              <a:spcBef>
                <a:spcPts val="0"/>
              </a:spcBef>
              <a:spcAft>
                <a:spcPts val="0"/>
              </a:spcAft>
              <a:buClr>
                <a:schemeClr val="dk1"/>
              </a:buClr>
              <a:buSzPts val="3200"/>
              <a:buFont typeface="Times New Roman"/>
              <a:buAutoNum type="alphaUcParenR"/>
            </a:pPr>
            <a:r>
              <a:rPr lang="en-US" sz="3200" b="1" dirty="0">
                <a:solidFill>
                  <a:schemeClr val="dk1"/>
                </a:solidFill>
                <a:latin typeface="Times New Roman"/>
                <a:ea typeface="Times New Roman"/>
                <a:cs typeface="Times New Roman"/>
                <a:sym typeface="Times New Roman"/>
              </a:rPr>
              <a:t>LGBTQ+</a:t>
            </a:r>
            <a:endParaRPr sz="3200" b="1" dirty="0">
              <a:solidFill>
                <a:schemeClr val="dk1"/>
              </a:solidFill>
              <a:latin typeface="Times New Roman"/>
              <a:ea typeface="Times New Roman"/>
              <a:cs typeface="Times New Roman"/>
              <a:sym typeface="Times New Roman"/>
            </a:endParaRPr>
          </a:p>
          <a:p>
            <a:pPr marL="971550" marR="0" lvl="0" indent="-514350" algn="l" rtl="0">
              <a:lnSpc>
                <a:spcPct val="150000"/>
              </a:lnSpc>
              <a:spcBef>
                <a:spcPts val="0"/>
              </a:spcBef>
              <a:spcAft>
                <a:spcPts val="0"/>
              </a:spcAft>
              <a:buClr>
                <a:schemeClr val="dk1"/>
              </a:buClr>
              <a:buSzPts val="3200"/>
              <a:buFont typeface="Times New Roman"/>
              <a:buAutoNum type="alphaUcParenR"/>
            </a:pPr>
            <a:r>
              <a:rPr lang="en-US" sz="3200" b="1" dirty="0">
                <a:solidFill>
                  <a:schemeClr val="dk1"/>
                </a:solidFill>
                <a:latin typeface="Times New Roman"/>
                <a:ea typeface="Times New Roman"/>
                <a:cs typeface="Times New Roman"/>
                <a:sym typeface="Times New Roman"/>
              </a:rPr>
              <a:t>All of the above</a:t>
            </a:r>
            <a:endParaRPr sz="3200" b="1" dirty="0">
              <a:solidFill>
                <a:schemeClr val="dk1"/>
              </a:solidFill>
              <a:latin typeface="Times New Roman"/>
              <a:ea typeface="Times New Roman"/>
              <a:cs typeface="Times New Roman"/>
              <a:sym typeface="Times New Roman"/>
            </a:endParaRPr>
          </a:p>
          <a:p>
            <a:pPr marL="914400" marR="0" lvl="2" indent="0" algn="ctr" rtl="0">
              <a:spcBef>
                <a:spcPts val="0"/>
              </a:spcBef>
              <a:spcAft>
                <a:spcPts val="0"/>
              </a:spcAft>
              <a:buNone/>
            </a:pPr>
            <a:endParaRPr sz="2800" b="0" i="0" u="none" strike="noStrike" cap="none" dirty="0">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97"/>
                                        </p:tgtEl>
                                        <p:attrNameLst>
                                          <p:attrName>style.visibility</p:attrName>
                                        </p:attrNameLst>
                                      </p:cBhvr>
                                      <p:to>
                                        <p:strVal val="visible"/>
                                      </p:to>
                                    </p:set>
                                    <p:anim calcmode="lin" valueType="num">
                                      <p:cBhvr additive="base">
                                        <p:cTn id="7" dur="500"/>
                                        <p:tgtEl>
                                          <p:spTgt spid="397"/>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98"/>
                                        </p:tgtEl>
                                        <p:attrNameLst>
                                          <p:attrName>style.visibility</p:attrName>
                                        </p:attrNameLst>
                                      </p:cBhvr>
                                      <p:to>
                                        <p:strVal val="visible"/>
                                      </p:to>
                                    </p:set>
                                    <p:anim calcmode="lin" valueType="num">
                                      <p:cBhvr additive="base">
                                        <p:cTn id="11" dur="500"/>
                                        <p:tgtEl>
                                          <p:spTgt spid="398"/>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96"/>
                                        </p:tgtEl>
                                        <p:attrNameLst>
                                          <p:attrName>style.visibility</p:attrName>
                                        </p:attrNameLst>
                                      </p:cBhvr>
                                      <p:to>
                                        <p:strVal val="visible"/>
                                      </p:to>
                                    </p:set>
                                    <p:animEffect transition="in" filter="fade">
                                      <p:cBhvr>
                                        <p:cTn id="15" dur="5000"/>
                                        <p:tgtEl>
                                          <p:spTgt spid="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48"/>
          <p:cNvSpPr txBox="1">
            <a:spLocks noGrp="1"/>
          </p:cNvSpPr>
          <p:nvPr>
            <p:ph type="title"/>
          </p:nvPr>
        </p:nvSpPr>
        <p:spPr>
          <a:xfrm>
            <a:off x="-533400" y="76200"/>
            <a:ext cx="8229600" cy="1258888"/>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dirty="0">
                <a:solidFill>
                  <a:srgbClr val="F98832"/>
                </a:solidFill>
              </a:rPr>
              <a:t>$300 Answer Industry Tactics</a:t>
            </a:r>
            <a:endParaRPr dirty="0">
              <a:solidFill>
                <a:srgbClr val="F98832"/>
              </a:solidFill>
            </a:endParaRPr>
          </a:p>
        </p:txBody>
      </p:sp>
      <p:sp>
        <p:nvSpPr>
          <p:cNvPr id="405" name="Google Shape;405;p48">
            <a:hlinkClick r:id="rId3" action="ppaction://hlinksldjump"/>
          </p:cNvPr>
          <p:cNvSpPr/>
          <p:nvPr/>
        </p:nvSpPr>
        <p:spPr>
          <a:xfrm>
            <a:off x="609600" y="5791200"/>
            <a:ext cx="609600" cy="661988"/>
          </a:xfrm>
          <a:custGeom>
            <a:avLst/>
            <a:gdLst/>
            <a:ahLst/>
            <a:cxnLst/>
            <a:rect l="l" t="t" r="r" b="b"/>
            <a:pathLst>
              <a:path w="120000" h="120000" extrusionOk="0">
                <a:moveTo>
                  <a:pt x="0" y="0"/>
                </a:moveTo>
                <a:lnTo>
                  <a:pt x="120000" y="0"/>
                </a:lnTo>
                <a:lnTo>
                  <a:pt x="120000" y="120000"/>
                </a:lnTo>
                <a:lnTo>
                  <a:pt x="0" y="120000"/>
                </a:lnTo>
                <a:close/>
                <a:moveTo>
                  <a:pt x="60000" y="18561"/>
                </a:moveTo>
                <a:lnTo>
                  <a:pt x="15000" y="60000"/>
                </a:lnTo>
                <a:lnTo>
                  <a:pt x="26250" y="60000"/>
                </a:lnTo>
                <a:lnTo>
                  <a:pt x="26250" y="101439"/>
                </a:lnTo>
                <a:lnTo>
                  <a:pt x="93750" y="101439"/>
                </a:lnTo>
                <a:lnTo>
                  <a:pt x="93750" y="60000"/>
                </a:lnTo>
                <a:lnTo>
                  <a:pt x="105000" y="60000"/>
                </a:lnTo>
                <a:lnTo>
                  <a:pt x="88125" y="44460"/>
                </a:lnTo>
                <a:lnTo>
                  <a:pt x="88125" y="23741"/>
                </a:lnTo>
                <a:lnTo>
                  <a:pt x="76875" y="23741"/>
                </a:lnTo>
                <a:lnTo>
                  <a:pt x="76875" y="34101"/>
                </a:lnTo>
                <a:close/>
              </a:path>
              <a:path w="120000" h="120000" fill="darkenLess" extrusionOk="0">
                <a:moveTo>
                  <a:pt x="88125" y="44460"/>
                </a:moveTo>
                <a:lnTo>
                  <a:pt x="88125" y="23741"/>
                </a:lnTo>
                <a:lnTo>
                  <a:pt x="76875" y="23741"/>
                </a:lnTo>
                <a:lnTo>
                  <a:pt x="76875" y="34101"/>
                </a:lnTo>
                <a:close/>
                <a:moveTo>
                  <a:pt x="26250" y="60000"/>
                </a:moveTo>
                <a:lnTo>
                  <a:pt x="26250" y="101439"/>
                </a:lnTo>
                <a:lnTo>
                  <a:pt x="54375" y="101439"/>
                </a:lnTo>
                <a:lnTo>
                  <a:pt x="54375" y="80719"/>
                </a:lnTo>
                <a:lnTo>
                  <a:pt x="65625" y="80719"/>
                </a:lnTo>
                <a:lnTo>
                  <a:pt x="65625" y="101439"/>
                </a:lnTo>
                <a:lnTo>
                  <a:pt x="93750" y="101439"/>
                </a:lnTo>
                <a:lnTo>
                  <a:pt x="93750" y="60000"/>
                </a:lnTo>
                <a:close/>
              </a:path>
              <a:path w="120000" h="120000" fill="darken" extrusionOk="0">
                <a:moveTo>
                  <a:pt x="60000" y="18561"/>
                </a:moveTo>
                <a:lnTo>
                  <a:pt x="15000" y="60000"/>
                </a:lnTo>
                <a:lnTo>
                  <a:pt x="105000" y="60000"/>
                </a:lnTo>
                <a:close/>
                <a:moveTo>
                  <a:pt x="54375" y="80719"/>
                </a:moveTo>
                <a:lnTo>
                  <a:pt x="65625" y="80719"/>
                </a:lnTo>
                <a:lnTo>
                  <a:pt x="65625" y="101439"/>
                </a:lnTo>
                <a:lnTo>
                  <a:pt x="54375" y="101439"/>
                </a:lnTo>
                <a:close/>
              </a:path>
              <a:path w="120000" h="120000" fill="none" extrusionOk="0">
                <a:moveTo>
                  <a:pt x="60000" y="18561"/>
                </a:moveTo>
                <a:lnTo>
                  <a:pt x="76875" y="34101"/>
                </a:lnTo>
                <a:lnTo>
                  <a:pt x="76875" y="23741"/>
                </a:lnTo>
                <a:lnTo>
                  <a:pt x="88125" y="23741"/>
                </a:lnTo>
                <a:lnTo>
                  <a:pt x="88125" y="44460"/>
                </a:lnTo>
                <a:lnTo>
                  <a:pt x="105000" y="60000"/>
                </a:lnTo>
                <a:lnTo>
                  <a:pt x="93750" y="60000"/>
                </a:lnTo>
                <a:lnTo>
                  <a:pt x="93750" y="101439"/>
                </a:lnTo>
                <a:lnTo>
                  <a:pt x="26250" y="101439"/>
                </a:lnTo>
                <a:lnTo>
                  <a:pt x="26250" y="60000"/>
                </a:lnTo>
                <a:lnTo>
                  <a:pt x="15000" y="60000"/>
                </a:lnTo>
                <a:close/>
                <a:moveTo>
                  <a:pt x="76875" y="34101"/>
                </a:moveTo>
                <a:lnTo>
                  <a:pt x="88125" y="44460"/>
                </a:lnTo>
                <a:moveTo>
                  <a:pt x="93750" y="60000"/>
                </a:moveTo>
                <a:lnTo>
                  <a:pt x="26250" y="60000"/>
                </a:lnTo>
                <a:moveTo>
                  <a:pt x="54375" y="101439"/>
                </a:moveTo>
                <a:lnTo>
                  <a:pt x="54375" y="80719"/>
                </a:lnTo>
                <a:lnTo>
                  <a:pt x="65625" y="80719"/>
                </a:lnTo>
                <a:lnTo>
                  <a:pt x="65625" y="101439"/>
                </a:lnTo>
              </a:path>
              <a:path w="120000" h="120000" fill="none" extrusionOk="0">
                <a:moveTo>
                  <a:pt x="0" y="0"/>
                </a:moveTo>
                <a:lnTo>
                  <a:pt x="120000" y="0"/>
                </a:lnTo>
                <a:lnTo>
                  <a:pt x="120000" y="120000"/>
                </a:lnTo>
                <a:lnTo>
                  <a:pt x="0" y="120000"/>
                </a:lnTo>
                <a:close/>
              </a:path>
            </a:pathLst>
          </a:custGeom>
          <a:solidFill>
            <a:schemeClr val="hlink"/>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404040"/>
              </a:buClr>
              <a:buSzPts val="1800"/>
              <a:buFont typeface="Noto Sans Symbols"/>
              <a:buNone/>
            </a:pPr>
            <a:endParaRPr sz="1800" b="0" i="0" u="none" strike="noStrike" cap="none">
              <a:solidFill>
                <a:schemeClr val="dk1"/>
              </a:solidFill>
              <a:latin typeface="Verdana"/>
              <a:ea typeface="Verdana"/>
              <a:cs typeface="Verdana"/>
              <a:sym typeface="Verdana"/>
            </a:endParaRPr>
          </a:p>
        </p:txBody>
      </p:sp>
      <p:sp>
        <p:nvSpPr>
          <p:cNvPr id="406" name="Google Shape;406;p48"/>
          <p:cNvSpPr txBox="1"/>
          <p:nvPr/>
        </p:nvSpPr>
        <p:spPr>
          <a:xfrm>
            <a:off x="426200" y="1885525"/>
            <a:ext cx="6858000" cy="2308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800"/>
              <a:buFont typeface="Noto Sans Symbols"/>
              <a:buNone/>
            </a:pPr>
            <a:r>
              <a:rPr lang="en-US" sz="2800" b="0" i="0" u="none" strike="noStrike" cap="none" dirty="0">
                <a:solidFill>
                  <a:schemeClr val="dk1"/>
                </a:solidFill>
                <a:latin typeface="Verdana"/>
                <a:ea typeface="Verdana"/>
                <a:cs typeface="Verdana"/>
                <a:sym typeface="Verdana"/>
              </a:rPr>
              <a:t> </a:t>
            </a:r>
            <a:r>
              <a:rPr lang="en-US" sz="7200" b="1" dirty="0">
                <a:solidFill>
                  <a:schemeClr val="dk1"/>
                </a:solidFill>
                <a:latin typeface="Times New Roman"/>
                <a:ea typeface="Verdana"/>
                <a:cs typeface="Times New Roman"/>
                <a:sym typeface="Times New Roman"/>
              </a:rPr>
              <a:t>E</a:t>
            </a:r>
            <a:r>
              <a:rPr lang="en-US" sz="7200" b="1" i="0" u="none" strike="noStrike" cap="none" dirty="0">
                <a:solidFill>
                  <a:schemeClr val="dk1"/>
                </a:solidFill>
                <a:latin typeface="Times New Roman"/>
                <a:ea typeface="Times New Roman"/>
                <a:cs typeface="Times New Roman"/>
                <a:sym typeface="Times New Roman"/>
              </a:rPr>
              <a:t>)</a:t>
            </a:r>
            <a:r>
              <a:rPr lang="en-US" sz="7200" b="1" dirty="0">
                <a:solidFill>
                  <a:schemeClr val="dk1"/>
                </a:solidFill>
                <a:latin typeface="Times New Roman"/>
                <a:ea typeface="Times New Roman"/>
                <a:cs typeface="Times New Roman"/>
                <a:sym typeface="Times New Roman"/>
              </a:rPr>
              <a:t> ALL OF THE ABOVE</a:t>
            </a:r>
            <a:endParaRPr sz="3700" b="1" dirty="0">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4"/>
                                        </p:tgtEl>
                                        <p:attrNameLst>
                                          <p:attrName>style.visibility</p:attrName>
                                        </p:attrNameLst>
                                      </p:cBhvr>
                                      <p:to>
                                        <p:strVal val="visible"/>
                                      </p:to>
                                    </p:set>
                                    <p:animEffect transition="in" filter="fade">
                                      <p:cBhvr>
                                        <p:cTn id="7" dur="500"/>
                                        <p:tgtEl>
                                          <p:spTgt spid="40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06"/>
                                        </p:tgtEl>
                                        <p:attrNameLst>
                                          <p:attrName>style.visibility</p:attrName>
                                        </p:attrNameLst>
                                      </p:cBhvr>
                                      <p:to>
                                        <p:strVal val="visible"/>
                                      </p:to>
                                    </p:set>
                                    <p:animEffect transition="in" filter="fade">
                                      <p:cBhvr>
                                        <p:cTn id="11" dur="1822"/>
                                        <p:tgtEl>
                                          <p:spTgt spid="4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49"/>
          <p:cNvSpPr txBox="1">
            <a:spLocks noGrp="1"/>
          </p:cNvSpPr>
          <p:nvPr>
            <p:ph type="title"/>
          </p:nvPr>
        </p:nvSpPr>
        <p:spPr>
          <a:xfrm>
            <a:off x="-168275" y="228600"/>
            <a:ext cx="8229600" cy="1752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dirty="0">
                <a:solidFill>
                  <a:srgbClr val="F98832"/>
                </a:solidFill>
              </a:rPr>
              <a:t>$100 Question </a:t>
            </a:r>
            <a:br>
              <a:rPr lang="en-US" b="1" dirty="0">
                <a:solidFill>
                  <a:srgbClr val="F98832"/>
                </a:solidFill>
              </a:rPr>
            </a:br>
            <a:r>
              <a:rPr lang="en-US" b="1" dirty="0">
                <a:solidFill>
                  <a:srgbClr val="F98832"/>
                </a:solidFill>
              </a:rPr>
              <a:t>Pregnancy/Child Health</a:t>
            </a:r>
            <a:br>
              <a:rPr lang="en-US" dirty="0">
                <a:solidFill>
                  <a:srgbClr val="F98832"/>
                </a:solidFill>
              </a:rPr>
            </a:br>
            <a:endParaRPr dirty="0">
              <a:solidFill>
                <a:srgbClr val="F98832"/>
              </a:solidFill>
            </a:endParaRPr>
          </a:p>
        </p:txBody>
      </p:sp>
      <p:sp>
        <p:nvSpPr>
          <p:cNvPr id="414" name="Google Shape;414;p49"/>
          <p:cNvSpPr txBox="1"/>
          <p:nvPr/>
        </p:nvSpPr>
        <p:spPr>
          <a:xfrm>
            <a:off x="-334530" y="1876268"/>
            <a:ext cx="7772400" cy="4247276"/>
          </a:xfrm>
          <a:prstGeom prst="rect">
            <a:avLst/>
          </a:prstGeom>
          <a:noFill/>
          <a:ln>
            <a:noFill/>
          </a:ln>
        </p:spPr>
        <p:txBody>
          <a:bodyPr spcFirstLastPara="1" wrap="square" lIns="91425" tIns="45700" rIns="91425" bIns="45700" anchor="t" anchorCtr="0">
            <a:spAutoFit/>
          </a:bodyPr>
          <a:lstStyle/>
          <a:p>
            <a:pPr marL="914400" marR="0" lvl="2" indent="0" rtl="0">
              <a:spcBef>
                <a:spcPts val="0"/>
              </a:spcBef>
              <a:spcAft>
                <a:spcPts val="0"/>
              </a:spcAft>
              <a:buNone/>
            </a:pPr>
            <a:r>
              <a:rPr lang="en-US" sz="3200" b="1" i="0" u="none" strike="noStrike" cap="none" dirty="0">
                <a:solidFill>
                  <a:schemeClr val="dk1"/>
                </a:solidFill>
                <a:latin typeface="Times New Roman"/>
                <a:ea typeface="Times New Roman"/>
                <a:cs typeface="Times New Roman"/>
                <a:sym typeface="Times New Roman"/>
              </a:rPr>
              <a:t>What is considered a safe amount of tobacco </a:t>
            </a:r>
            <a:r>
              <a:rPr lang="en-US" sz="3200" b="1" i="0" u="none" strike="noStrike" cap="none" dirty="0">
                <a:solidFill>
                  <a:schemeClr val="tx1"/>
                </a:solidFill>
                <a:latin typeface="Times New Roman"/>
                <a:ea typeface="Times New Roman"/>
                <a:cs typeface="Times New Roman"/>
                <a:sym typeface="Times New Roman"/>
              </a:rPr>
              <a:t>use </a:t>
            </a:r>
            <a:r>
              <a:rPr lang="en-US" sz="3200" b="1" dirty="0">
                <a:solidFill>
                  <a:schemeClr val="tx1"/>
                </a:solidFill>
                <a:latin typeface="Times New Roman"/>
                <a:ea typeface="Times New Roman"/>
                <a:cs typeface="Times New Roman"/>
                <a:sym typeface="Times New Roman"/>
              </a:rPr>
              <a:t>during pregnancy?</a:t>
            </a:r>
          </a:p>
          <a:p>
            <a:pPr marL="914400" marR="0" lvl="2" indent="0" rtl="0">
              <a:spcBef>
                <a:spcPts val="0"/>
              </a:spcBef>
              <a:spcAft>
                <a:spcPts val="0"/>
              </a:spcAft>
              <a:buNone/>
            </a:pPr>
            <a:endParaRPr dirty="0">
              <a:solidFill>
                <a:schemeClr val="tx1"/>
              </a:solidFill>
            </a:endParaRPr>
          </a:p>
          <a:p>
            <a:pPr marL="1428750" marR="0" lvl="2" indent="-514350" algn="l" rtl="0">
              <a:lnSpc>
                <a:spcPct val="150000"/>
              </a:lnSpc>
              <a:spcBef>
                <a:spcPts val="0"/>
              </a:spcBef>
              <a:spcAft>
                <a:spcPts val="0"/>
              </a:spcAft>
              <a:buClr>
                <a:schemeClr val="dk1"/>
              </a:buClr>
              <a:buSzPts val="3200"/>
              <a:buFont typeface="Times New Roman"/>
              <a:buAutoNum type="alphaUcParenR"/>
            </a:pPr>
            <a:r>
              <a:rPr lang="en-US" sz="3200" b="1" i="0" u="none" strike="noStrike" cap="none" dirty="0">
                <a:solidFill>
                  <a:schemeClr val="dk1"/>
                </a:solidFill>
                <a:latin typeface="Times New Roman"/>
                <a:ea typeface="Times New Roman"/>
                <a:cs typeface="Times New Roman"/>
                <a:sym typeface="Times New Roman"/>
              </a:rPr>
              <a:t>1 pack throughout the pregnancy</a:t>
            </a:r>
            <a:endParaRPr dirty="0"/>
          </a:p>
          <a:p>
            <a:pPr marL="1428750" marR="0" lvl="2" indent="-514350" algn="l" rtl="0">
              <a:lnSpc>
                <a:spcPct val="150000"/>
              </a:lnSpc>
              <a:spcBef>
                <a:spcPts val="0"/>
              </a:spcBef>
              <a:spcAft>
                <a:spcPts val="0"/>
              </a:spcAft>
              <a:buClr>
                <a:schemeClr val="dk1"/>
              </a:buClr>
              <a:buSzPts val="3200"/>
              <a:buFont typeface="Times New Roman"/>
              <a:buAutoNum type="alphaUcParenR"/>
            </a:pPr>
            <a:r>
              <a:rPr lang="en-US" sz="3200" b="1" i="0" u="none" strike="noStrike" cap="none" dirty="0">
                <a:solidFill>
                  <a:schemeClr val="dk1"/>
                </a:solidFill>
                <a:latin typeface="Times New Roman"/>
                <a:ea typeface="Times New Roman"/>
                <a:cs typeface="Times New Roman"/>
                <a:sym typeface="Times New Roman"/>
              </a:rPr>
              <a:t>1 pack a month</a:t>
            </a:r>
            <a:endParaRPr dirty="0"/>
          </a:p>
          <a:p>
            <a:pPr marL="914400" marR="0" lvl="2" indent="0" algn="l" rtl="0">
              <a:lnSpc>
                <a:spcPct val="150000"/>
              </a:lnSpc>
              <a:spcBef>
                <a:spcPts val="0"/>
              </a:spcBef>
              <a:spcAft>
                <a:spcPts val="0"/>
              </a:spcAft>
              <a:buNone/>
            </a:pPr>
            <a:r>
              <a:rPr lang="en-US" sz="3200" b="1" i="0" u="none" strike="noStrike" cap="none" dirty="0">
                <a:solidFill>
                  <a:schemeClr val="dk1"/>
                </a:solidFill>
                <a:latin typeface="Times New Roman"/>
                <a:ea typeface="Times New Roman"/>
                <a:cs typeface="Times New Roman"/>
                <a:sym typeface="Times New Roman"/>
              </a:rPr>
              <a:t>C) 1-2 cigarettes a month</a:t>
            </a:r>
            <a:endParaRPr dirty="0"/>
          </a:p>
          <a:p>
            <a:pPr marL="914400" marR="0" lvl="2" indent="0" algn="l" rtl="0">
              <a:lnSpc>
                <a:spcPct val="150000"/>
              </a:lnSpc>
              <a:spcBef>
                <a:spcPts val="0"/>
              </a:spcBef>
              <a:spcAft>
                <a:spcPts val="0"/>
              </a:spcAft>
              <a:buNone/>
            </a:pPr>
            <a:r>
              <a:rPr lang="en-US" sz="3200" b="1" i="0" u="none" strike="noStrike" cap="none" dirty="0">
                <a:solidFill>
                  <a:schemeClr val="dk1"/>
                </a:solidFill>
                <a:latin typeface="Times New Roman"/>
                <a:ea typeface="Times New Roman"/>
                <a:cs typeface="Times New Roman"/>
                <a:sym typeface="Times New Roman"/>
              </a:rPr>
              <a:t>D) There is NO safe amount</a:t>
            </a:r>
            <a:endParaRPr sz="3200" b="0" i="0" u="none" strike="noStrike" cap="none" dirty="0">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12"/>
                                        </p:tgtEl>
                                        <p:attrNameLst>
                                          <p:attrName>style.visibility</p:attrName>
                                        </p:attrNameLst>
                                      </p:cBhvr>
                                      <p:to>
                                        <p:strVal val="visible"/>
                                      </p:to>
                                    </p:set>
                                    <p:anim calcmode="lin" valueType="num">
                                      <p:cBhvr additive="base">
                                        <p:cTn id="7" dur="500"/>
                                        <p:tgtEl>
                                          <p:spTgt spid="412"/>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14"/>
                                        </p:tgtEl>
                                        <p:attrNameLst>
                                          <p:attrName>style.visibility</p:attrName>
                                        </p:attrNameLst>
                                      </p:cBhvr>
                                      <p:to>
                                        <p:strVal val="visible"/>
                                      </p:to>
                                    </p:set>
                                    <p:anim calcmode="lin" valueType="num">
                                      <p:cBhvr additive="base">
                                        <p:cTn id="11" dur="500"/>
                                        <p:tgtEl>
                                          <p:spTgt spid="41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50"/>
          <p:cNvSpPr txBox="1">
            <a:spLocks noGrp="1"/>
          </p:cNvSpPr>
          <p:nvPr>
            <p:ph type="title"/>
          </p:nvPr>
        </p:nvSpPr>
        <p:spPr>
          <a:xfrm>
            <a:off x="31750" y="211138"/>
            <a:ext cx="8229600" cy="1258887"/>
          </a:xfrm>
          <a:prstGeom prst="rect">
            <a:avLst/>
          </a:prstGeom>
          <a:noFill/>
          <a:ln>
            <a:noFill/>
          </a:ln>
        </p:spPr>
        <p:txBody>
          <a:bodyPr spcFirstLastPara="1" wrap="square" lIns="91425" tIns="45700" rIns="91425" bIns="45700" anchor="t" anchorCtr="0">
            <a:normAutofit fontScale="90000"/>
          </a:bodyPr>
          <a:lstStyle/>
          <a:p>
            <a:pPr marL="0" lvl="0" indent="0" algn="ctr" rtl="0">
              <a:spcBef>
                <a:spcPts val="0"/>
              </a:spcBef>
              <a:spcAft>
                <a:spcPts val="0"/>
              </a:spcAft>
              <a:buNone/>
            </a:pPr>
            <a:r>
              <a:rPr lang="en-US" sz="4000" b="1" dirty="0">
                <a:solidFill>
                  <a:srgbClr val="F98832"/>
                </a:solidFill>
              </a:rPr>
              <a:t>$100 Answer</a:t>
            </a:r>
            <a:br>
              <a:rPr lang="en-US" sz="4000" b="1" dirty="0">
                <a:solidFill>
                  <a:srgbClr val="F98832"/>
                </a:solidFill>
              </a:rPr>
            </a:br>
            <a:r>
              <a:rPr lang="en-US" sz="4000" b="1" dirty="0">
                <a:solidFill>
                  <a:srgbClr val="F98832"/>
                </a:solidFill>
              </a:rPr>
              <a:t>Pregnancy/Child Health</a:t>
            </a:r>
            <a:endParaRPr dirty="0">
              <a:solidFill>
                <a:srgbClr val="F98832"/>
              </a:solidFill>
            </a:endParaRPr>
          </a:p>
        </p:txBody>
      </p:sp>
      <p:sp>
        <p:nvSpPr>
          <p:cNvPr id="421" name="Google Shape;421;p50">
            <a:hlinkClick r:id="rId3" action="ppaction://hlinksldjump"/>
          </p:cNvPr>
          <p:cNvSpPr/>
          <p:nvPr/>
        </p:nvSpPr>
        <p:spPr>
          <a:xfrm>
            <a:off x="609600" y="5791200"/>
            <a:ext cx="609600" cy="661988"/>
          </a:xfrm>
          <a:custGeom>
            <a:avLst/>
            <a:gdLst/>
            <a:ahLst/>
            <a:cxnLst/>
            <a:rect l="l" t="t" r="r" b="b"/>
            <a:pathLst>
              <a:path w="120000" h="120000" extrusionOk="0">
                <a:moveTo>
                  <a:pt x="0" y="0"/>
                </a:moveTo>
                <a:lnTo>
                  <a:pt x="120000" y="0"/>
                </a:lnTo>
                <a:lnTo>
                  <a:pt x="120000" y="120000"/>
                </a:lnTo>
                <a:lnTo>
                  <a:pt x="0" y="120000"/>
                </a:lnTo>
                <a:close/>
                <a:moveTo>
                  <a:pt x="60000" y="18561"/>
                </a:moveTo>
                <a:lnTo>
                  <a:pt x="15000" y="60000"/>
                </a:lnTo>
                <a:lnTo>
                  <a:pt x="26250" y="60000"/>
                </a:lnTo>
                <a:lnTo>
                  <a:pt x="26250" y="101439"/>
                </a:lnTo>
                <a:lnTo>
                  <a:pt x="93750" y="101439"/>
                </a:lnTo>
                <a:lnTo>
                  <a:pt x="93750" y="60000"/>
                </a:lnTo>
                <a:lnTo>
                  <a:pt x="105000" y="60000"/>
                </a:lnTo>
                <a:lnTo>
                  <a:pt x="88125" y="44460"/>
                </a:lnTo>
                <a:lnTo>
                  <a:pt x="88125" y="23741"/>
                </a:lnTo>
                <a:lnTo>
                  <a:pt x="76875" y="23741"/>
                </a:lnTo>
                <a:lnTo>
                  <a:pt x="76875" y="34101"/>
                </a:lnTo>
                <a:close/>
              </a:path>
              <a:path w="120000" h="120000" fill="darkenLess" extrusionOk="0">
                <a:moveTo>
                  <a:pt x="88125" y="44460"/>
                </a:moveTo>
                <a:lnTo>
                  <a:pt x="88125" y="23741"/>
                </a:lnTo>
                <a:lnTo>
                  <a:pt x="76875" y="23741"/>
                </a:lnTo>
                <a:lnTo>
                  <a:pt x="76875" y="34101"/>
                </a:lnTo>
                <a:close/>
                <a:moveTo>
                  <a:pt x="26250" y="60000"/>
                </a:moveTo>
                <a:lnTo>
                  <a:pt x="26250" y="101439"/>
                </a:lnTo>
                <a:lnTo>
                  <a:pt x="54375" y="101439"/>
                </a:lnTo>
                <a:lnTo>
                  <a:pt x="54375" y="80719"/>
                </a:lnTo>
                <a:lnTo>
                  <a:pt x="65625" y="80719"/>
                </a:lnTo>
                <a:lnTo>
                  <a:pt x="65625" y="101439"/>
                </a:lnTo>
                <a:lnTo>
                  <a:pt x="93750" y="101439"/>
                </a:lnTo>
                <a:lnTo>
                  <a:pt x="93750" y="60000"/>
                </a:lnTo>
                <a:close/>
              </a:path>
              <a:path w="120000" h="120000" fill="darken" extrusionOk="0">
                <a:moveTo>
                  <a:pt x="60000" y="18561"/>
                </a:moveTo>
                <a:lnTo>
                  <a:pt x="15000" y="60000"/>
                </a:lnTo>
                <a:lnTo>
                  <a:pt x="105000" y="60000"/>
                </a:lnTo>
                <a:close/>
                <a:moveTo>
                  <a:pt x="54375" y="80719"/>
                </a:moveTo>
                <a:lnTo>
                  <a:pt x="65625" y="80719"/>
                </a:lnTo>
                <a:lnTo>
                  <a:pt x="65625" y="101439"/>
                </a:lnTo>
                <a:lnTo>
                  <a:pt x="54375" y="101439"/>
                </a:lnTo>
                <a:close/>
              </a:path>
              <a:path w="120000" h="120000" fill="none" extrusionOk="0">
                <a:moveTo>
                  <a:pt x="60000" y="18561"/>
                </a:moveTo>
                <a:lnTo>
                  <a:pt x="76875" y="34101"/>
                </a:lnTo>
                <a:lnTo>
                  <a:pt x="76875" y="23741"/>
                </a:lnTo>
                <a:lnTo>
                  <a:pt x="88125" y="23741"/>
                </a:lnTo>
                <a:lnTo>
                  <a:pt x="88125" y="44460"/>
                </a:lnTo>
                <a:lnTo>
                  <a:pt x="105000" y="60000"/>
                </a:lnTo>
                <a:lnTo>
                  <a:pt x="93750" y="60000"/>
                </a:lnTo>
                <a:lnTo>
                  <a:pt x="93750" y="101439"/>
                </a:lnTo>
                <a:lnTo>
                  <a:pt x="26250" y="101439"/>
                </a:lnTo>
                <a:lnTo>
                  <a:pt x="26250" y="60000"/>
                </a:lnTo>
                <a:lnTo>
                  <a:pt x="15000" y="60000"/>
                </a:lnTo>
                <a:close/>
                <a:moveTo>
                  <a:pt x="76875" y="34101"/>
                </a:moveTo>
                <a:lnTo>
                  <a:pt x="88125" y="44460"/>
                </a:lnTo>
                <a:moveTo>
                  <a:pt x="93750" y="60000"/>
                </a:moveTo>
                <a:lnTo>
                  <a:pt x="26250" y="60000"/>
                </a:lnTo>
                <a:moveTo>
                  <a:pt x="54375" y="101439"/>
                </a:moveTo>
                <a:lnTo>
                  <a:pt x="54375" y="80719"/>
                </a:lnTo>
                <a:lnTo>
                  <a:pt x="65625" y="80719"/>
                </a:lnTo>
                <a:lnTo>
                  <a:pt x="65625" y="101439"/>
                </a:lnTo>
              </a:path>
              <a:path w="120000" h="120000" fill="none" extrusionOk="0">
                <a:moveTo>
                  <a:pt x="0" y="0"/>
                </a:moveTo>
                <a:lnTo>
                  <a:pt x="120000" y="0"/>
                </a:lnTo>
                <a:lnTo>
                  <a:pt x="120000" y="120000"/>
                </a:lnTo>
                <a:lnTo>
                  <a:pt x="0" y="120000"/>
                </a:lnTo>
                <a:close/>
              </a:path>
            </a:pathLst>
          </a:custGeom>
          <a:solidFill>
            <a:schemeClr val="hlink"/>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404040"/>
              </a:buClr>
              <a:buSzPts val="1800"/>
              <a:buFont typeface="Noto Sans Symbols"/>
              <a:buNone/>
            </a:pPr>
            <a:endParaRPr sz="1800" b="0" i="0" u="none" strike="noStrike" cap="none">
              <a:solidFill>
                <a:schemeClr val="dk1"/>
              </a:solidFill>
              <a:latin typeface="Verdana"/>
              <a:ea typeface="Verdana"/>
              <a:cs typeface="Verdana"/>
              <a:sym typeface="Verdana"/>
            </a:endParaRPr>
          </a:p>
        </p:txBody>
      </p:sp>
      <p:sp>
        <p:nvSpPr>
          <p:cNvPr id="422" name="Google Shape;422;p50"/>
          <p:cNvSpPr txBox="1"/>
          <p:nvPr/>
        </p:nvSpPr>
        <p:spPr>
          <a:xfrm>
            <a:off x="152400" y="2286000"/>
            <a:ext cx="7543800" cy="230822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800"/>
              <a:buFont typeface="Noto Sans Symbols"/>
              <a:buNone/>
            </a:pPr>
            <a:r>
              <a:rPr lang="en-US" sz="2800" b="0" i="0" u="none" strike="noStrike" cap="none">
                <a:solidFill>
                  <a:schemeClr val="dk1"/>
                </a:solidFill>
                <a:latin typeface="Verdana"/>
                <a:ea typeface="Verdana"/>
                <a:cs typeface="Verdana"/>
                <a:sym typeface="Verdana"/>
              </a:rPr>
              <a:t> </a:t>
            </a:r>
            <a:r>
              <a:rPr lang="en-US" sz="7200" b="1" i="0" u="none" strike="noStrike" cap="none">
                <a:solidFill>
                  <a:schemeClr val="dk1"/>
                </a:solidFill>
                <a:latin typeface="Times New Roman"/>
                <a:ea typeface="Times New Roman"/>
                <a:cs typeface="Times New Roman"/>
                <a:sym typeface="Times New Roman"/>
              </a:rPr>
              <a:t>D) THERE IS NO SAFE AMOUNT!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20"/>
                                        </p:tgtEl>
                                        <p:attrNameLst>
                                          <p:attrName>style.visibility</p:attrName>
                                        </p:attrNameLst>
                                      </p:cBhvr>
                                      <p:to>
                                        <p:strVal val="visible"/>
                                      </p:to>
                                    </p:set>
                                    <p:animEffect transition="in" filter="fade">
                                      <p:cBhvr>
                                        <p:cTn id="7" dur="1000"/>
                                        <p:tgtEl>
                                          <p:spTgt spid="42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22"/>
                                        </p:tgtEl>
                                        <p:attrNameLst>
                                          <p:attrName>style.visibility</p:attrName>
                                        </p:attrNameLst>
                                      </p:cBhvr>
                                      <p:to>
                                        <p:strVal val="visible"/>
                                      </p:to>
                                    </p:set>
                                    <p:animEffect transition="in" filter="fade">
                                      <p:cBhvr>
                                        <p:cTn id="11" dur="1822"/>
                                        <p:tgtEl>
                                          <p:spTgt spid="4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51"/>
          <p:cNvSpPr txBox="1">
            <a:spLocks noGrp="1"/>
          </p:cNvSpPr>
          <p:nvPr>
            <p:ph type="title"/>
          </p:nvPr>
        </p:nvSpPr>
        <p:spPr>
          <a:xfrm>
            <a:off x="-76200" y="152400"/>
            <a:ext cx="8229600" cy="1258888"/>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dirty="0">
                <a:solidFill>
                  <a:srgbClr val="F98832"/>
                </a:solidFill>
              </a:rPr>
              <a:t>$200 Question </a:t>
            </a:r>
            <a:br>
              <a:rPr lang="en-US" b="1" dirty="0">
                <a:solidFill>
                  <a:srgbClr val="F98832"/>
                </a:solidFill>
              </a:rPr>
            </a:br>
            <a:r>
              <a:rPr lang="en-US" b="1" dirty="0">
                <a:solidFill>
                  <a:srgbClr val="F98832"/>
                </a:solidFill>
              </a:rPr>
              <a:t>Pregnancy/Child Health</a:t>
            </a:r>
            <a:endParaRPr dirty="0">
              <a:solidFill>
                <a:srgbClr val="F98832"/>
              </a:solidFill>
            </a:endParaRPr>
          </a:p>
        </p:txBody>
      </p:sp>
      <p:sp>
        <p:nvSpPr>
          <p:cNvPr id="429" name="Google Shape;429;p51"/>
          <p:cNvSpPr txBox="1"/>
          <p:nvPr/>
        </p:nvSpPr>
        <p:spPr>
          <a:xfrm>
            <a:off x="-228600" y="2286000"/>
            <a:ext cx="7620000" cy="2308284"/>
          </a:xfrm>
          <a:prstGeom prst="rect">
            <a:avLst/>
          </a:prstGeom>
          <a:noFill/>
          <a:ln>
            <a:noFill/>
          </a:ln>
        </p:spPr>
        <p:txBody>
          <a:bodyPr spcFirstLastPara="1" wrap="square" lIns="91425" tIns="45700" rIns="91425" bIns="45700" anchor="t" anchorCtr="0">
            <a:spAutoFit/>
          </a:bodyPr>
          <a:lstStyle/>
          <a:p>
            <a:pPr marL="914400" marR="0" lvl="2" indent="0" algn="ctr" rtl="0">
              <a:spcBef>
                <a:spcPts val="0"/>
              </a:spcBef>
              <a:spcAft>
                <a:spcPts val="0"/>
              </a:spcAft>
              <a:buClr>
                <a:schemeClr val="dk1"/>
              </a:buClr>
              <a:buSzPts val="4800"/>
              <a:buFont typeface="Noto Sans Symbols"/>
              <a:buNone/>
            </a:pPr>
            <a:r>
              <a:rPr lang="en-US" sz="4800" b="1" i="0" u="sng" strike="noStrike" cap="none" dirty="0">
                <a:solidFill>
                  <a:schemeClr val="dk1"/>
                </a:solidFill>
                <a:latin typeface="Times New Roman"/>
                <a:ea typeface="Times New Roman"/>
                <a:cs typeface="Times New Roman"/>
                <a:sym typeface="Times New Roman"/>
              </a:rPr>
              <a:t>True or False</a:t>
            </a:r>
            <a:r>
              <a:rPr lang="en-US" sz="4800" b="1" i="0" u="none" strike="noStrike" cap="none" dirty="0">
                <a:solidFill>
                  <a:schemeClr val="dk1"/>
                </a:solidFill>
                <a:latin typeface="Times New Roman"/>
                <a:ea typeface="Times New Roman"/>
                <a:cs typeface="Times New Roman"/>
                <a:sym typeface="Times New Roman"/>
              </a:rPr>
              <a:t>: The THC in marijuana can pass through</a:t>
            </a:r>
            <a:r>
              <a:rPr lang="en-US" sz="4800" b="1" dirty="0">
                <a:solidFill>
                  <a:schemeClr val="dk1"/>
                </a:solidFill>
                <a:latin typeface="Times New Roman"/>
                <a:ea typeface="Times New Roman"/>
                <a:cs typeface="Times New Roman"/>
                <a:sym typeface="Times New Roman"/>
              </a:rPr>
              <a:t> </a:t>
            </a:r>
            <a:r>
              <a:rPr lang="en-US" sz="4800" b="1" i="0" u="none" strike="noStrike" cap="none" dirty="0">
                <a:solidFill>
                  <a:schemeClr val="dk1"/>
                </a:solidFill>
                <a:latin typeface="Times New Roman"/>
                <a:ea typeface="Times New Roman"/>
                <a:cs typeface="Times New Roman"/>
                <a:sym typeface="Times New Roman"/>
              </a:rPr>
              <a:t>breastmilk.</a:t>
            </a:r>
            <a:endParaRPr dirty="0"/>
          </a:p>
        </p:txBody>
      </p:sp>
      <p:pic>
        <p:nvPicPr>
          <p:cNvPr id="430" name="Google Shape;430;p51"/>
          <p:cNvPicPr preferRelativeResize="0"/>
          <p:nvPr/>
        </p:nvPicPr>
        <p:blipFill rotWithShape="1">
          <a:blip r:embed="rId3">
            <a:alphaModFix/>
          </a:blip>
          <a:srcRect/>
          <a:stretch/>
        </p:blipFill>
        <p:spPr>
          <a:xfrm>
            <a:off x="8839200" y="6553200"/>
            <a:ext cx="304800" cy="304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28"/>
                                        </p:tgtEl>
                                        <p:attrNameLst>
                                          <p:attrName>style.visibility</p:attrName>
                                        </p:attrNameLst>
                                      </p:cBhvr>
                                      <p:to>
                                        <p:strVal val="visible"/>
                                      </p:to>
                                    </p:set>
                                    <p:anim calcmode="lin" valueType="num">
                                      <p:cBhvr additive="base">
                                        <p:cTn id="7" dur="500"/>
                                        <p:tgtEl>
                                          <p:spTgt spid="428"/>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29"/>
                                        </p:tgtEl>
                                        <p:attrNameLst>
                                          <p:attrName>style.visibility</p:attrName>
                                        </p:attrNameLst>
                                      </p:cBhvr>
                                      <p:to>
                                        <p:strVal val="visible"/>
                                      </p:to>
                                    </p:set>
                                    <p:anim calcmode="lin" valueType="num">
                                      <p:cBhvr additive="base">
                                        <p:cTn id="11" dur="500"/>
                                        <p:tgtEl>
                                          <p:spTgt spid="429"/>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30"/>
                                        </p:tgtEl>
                                        <p:attrNameLst>
                                          <p:attrName>style.visibility</p:attrName>
                                        </p:attrNameLst>
                                      </p:cBhvr>
                                      <p:to>
                                        <p:strVal val="visible"/>
                                      </p:to>
                                    </p:set>
                                    <p:animEffect transition="in" filter="fade">
                                      <p:cBhvr>
                                        <p:cTn id="15" dur="5000"/>
                                        <p:tgtEl>
                                          <p:spTgt spid="4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52"/>
          <p:cNvSpPr txBox="1">
            <a:spLocks noGrp="1"/>
          </p:cNvSpPr>
          <p:nvPr>
            <p:ph type="title"/>
          </p:nvPr>
        </p:nvSpPr>
        <p:spPr>
          <a:xfrm>
            <a:off x="76200" y="381000"/>
            <a:ext cx="8229600" cy="1258888"/>
          </a:xfrm>
          <a:prstGeom prst="rect">
            <a:avLst/>
          </a:prstGeom>
          <a:noFill/>
          <a:ln>
            <a:noFill/>
          </a:ln>
        </p:spPr>
        <p:txBody>
          <a:bodyPr spcFirstLastPara="1" wrap="square" lIns="91425" tIns="45700" rIns="91425" bIns="45700" anchor="t" anchorCtr="0">
            <a:normAutofit fontScale="90000"/>
          </a:bodyPr>
          <a:lstStyle/>
          <a:p>
            <a:pPr marL="0" lvl="0" indent="0" algn="ctr" rtl="0">
              <a:spcBef>
                <a:spcPts val="0"/>
              </a:spcBef>
              <a:spcAft>
                <a:spcPts val="0"/>
              </a:spcAft>
              <a:buNone/>
            </a:pPr>
            <a:r>
              <a:rPr lang="en-US" sz="4000" b="1" dirty="0">
                <a:solidFill>
                  <a:srgbClr val="F98832"/>
                </a:solidFill>
              </a:rPr>
              <a:t>$200 Answer</a:t>
            </a:r>
            <a:br>
              <a:rPr lang="en-US" sz="4000" b="1" dirty="0">
                <a:solidFill>
                  <a:srgbClr val="F98832"/>
                </a:solidFill>
              </a:rPr>
            </a:br>
            <a:r>
              <a:rPr lang="en-US" sz="4000" b="1" dirty="0">
                <a:solidFill>
                  <a:srgbClr val="F98832"/>
                </a:solidFill>
              </a:rPr>
              <a:t>Pregnancy/Child Health</a:t>
            </a:r>
            <a:endParaRPr sz="4000" dirty="0">
              <a:solidFill>
                <a:srgbClr val="F98832"/>
              </a:solidFill>
            </a:endParaRPr>
          </a:p>
        </p:txBody>
      </p:sp>
      <p:sp>
        <p:nvSpPr>
          <p:cNvPr id="437" name="Google Shape;437;p52">
            <a:hlinkClick r:id="rId3" action="ppaction://hlinksldjump"/>
          </p:cNvPr>
          <p:cNvSpPr/>
          <p:nvPr/>
        </p:nvSpPr>
        <p:spPr>
          <a:xfrm>
            <a:off x="609600" y="5791200"/>
            <a:ext cx="609600" cy="661988"/>
          </a:xfrm>
          <a:custGeom>
            <a:avLst/>
            <a:gdLst/>
            <a:ahLst/>
            <a:cxnLst/>
            <a:rect l="l" t="t" r="r" b="b"/>
            <a:pathLst>
              <a:path w="120000" h="120000" extrusionOk="0">
                <a:moveTo>
                  <a:pt x="0" y="0"/>
                </a:moveTo>
                <a:lnTo>
                  <a:pt x="120000" y="0"/>
                </a:lnTo>
                <a:lnTo>
                  <a:pt x="120000" y="120000"/>
                </a:lnTo>
                <a:lnTo>
                  <a:pt x="0" y="120000"/>
                </a:lnTo>
                <a:close/>
                <a:moveTo>
                  <a:pt x="60000" y="18561"/>
                </a:moveTo>
                <a:lnTo>
                  <a:pt x="15000" y="60000"/>
                </a:lnTo>
                <a:lnTo>
                  <a:pt x="26250" y="60000"/>
                </a:lnTo>
                <a:lnTo>
                  <a:pt x="26250" y="101439"/>
                </a:lnTo>
                <a:lnTo>
                  <a:pt x="93750" y="101439"/>
                </a:lnTo>
                <a:lnTo>
                  <a:pt x="93750" y="60000"/>
                </a:lnTo>
                <a:lnTo>
                  <a:pt x="105000" y="60000"/>
                </a:lnTo>
                <a:lnTo>
                  <a:pt x="88125" y="44460"/>
                </a:lnTo>
                <a:lnTo>
                  <a:pt x="88125" y="23741"/>
                </a:lnTo>
                <a:lnTo>
                  <a:pt x="76875" y="23741"/>
                </a:lnTo>
                <a:lnTo>
                  <a:pt x="76875" y="34101"/>
                </a:lnTo>
                <a:close/>
              </a:path>
              <a:path w="120000" h="120000" fill="darkenLess" extrusionOk="0">
                <a:moveTo>
                  <a:pt x="88125" y="44460"/>
                </a:moveTo>
                <a:lnTo>
                  <a:pt x="88125" y="23741"/>
                </a:lnTo>
                <a:lnTo>
                  <a:pt x="76875" y="23741"/>
                </a:lnTo>
                <a:lnTo>
                  <a:pt x="76875" y="34101"/>
                </a:lnTo>
                <a:close/>
                <a:moveTo>
                  <a:pt x="26250" y="60000"/>
                </a:moveTo>
                <a:lnTo>
                  <a:pt x="26250" y="101439"/>
                </a:lnTo>
                <a:lnTo>
                  <a:pt x="54375" y="101439"/>
                </a:lnTo>
                <a:lnTo>
                  <a:pt x="54375" y="80719"/>
                </a:lnTo>
                <a:lnTo>
                  <a:pt x="65625" y="80719"/>
                </a:lnTo>
                <a:lnTo>
                  <a:pt x="65625" y="101439"/>
                </a:lnTo>
                <a:lnTo>
                  <a:pt x="93750" y="101439"/>
                </a:lnTo>
                <a:lnTo>
                  <a:pt x="93750" y="60000"/>
                </a:lnTo>
                <a:close/>
              </a:path>
              <a:path w="120000" h="120000" fill="darken" extrusionOk="0">
                <a:moveTo>
                  <a:pt x="60000" y="18561"/>
                </a:moveTo>
                <a:lnTo>
                  <a:pt x="15000" y="60000"/>
                </a:lnTo>
                <a:lnTo>
                  <a:pt x="105000" y="60000"/>
                </a:lnTo>
                <a:close/>
                <a:moveTo>
                  <a:pt x="54375" y="80719"/>
                </a:moveTo>
                <a:lnTo>
                  <a:pt x="65625" y="80719"/>
                </a:lnTo>
                <a:lnTo>
                  <a:pt x="65625" y="101439"/>
                </a:lnTo>
                <a:lnTo>
                  <a:pt x="54375" y="101439"/>
                </a:lnTo>
                <a:close/>
              </a:path>
              <a:path w="120000" h="120000" fill="none" extrusionOk="0">
                <a:moveTo>
                  <a:pt x="60000" y="18561"/>
                </a:moveTo>
                <a:lnTo>
                  <a:pt x="76875" y="34101"/>
                </a:lnTo>
                <a:lnTo>
                  <a:pt x="76875" y="23741"/>
                </a:lnTo>
                <a:lnTo>
                  <a:pt x="88125" y="23741"/>
                </a:lnTo>
                <a:lnTo>
                  <a:pt x="88125" y="44460"/>
                </a:lnTo>
                <a:lnTo>
                  <a:pt x="105000" y="60000"/>
                </a:lnTo>
                <a:lnTo>
                  <a:pt x="93750" y="60000"/>
                </a:lnTo>
                <a:lnTo>
                  <a:pt x="93750" y="101439"/>
                </a:lnTo>
                <a:lnTo>
                  <a:pt x="26250" y="101439"/>
                </a:lnTo>
                <a:lnTo>
                  <a:pt x="26250" y="60000"/>
                </a:lnTo>
                <a:lnTo>
                  <a:pt x="15000" y="60000"/>
                </a:lnTo>
                <a:close/>
                <a:moveTo>
                  <a:pt x="76875" y="34101"/>
                </a:moveTo>
                <a:lnTo>
                  <a:pt x="88125" y="44460"/>
                </a:lnTo>
                <a:moveTo>
                  <a:pt x="93750" y="60000"/>
                </a:moveTo>
                <a:lnTo>
                  <a:pt x="26250" y="60000"/>
                </a:lnTo>
                <a:moveTo>
                  <a:pt x="54375" y="101439"/>
                </a:moveTo>
                <a:lnTo>
                  <a:pt x="54375" y="80719"/>
                </a:lnTo>
                <a:lnTo>
                  <a:pt x="65625" y="80719"/>
                </a:lnTo>
                <a:lnTo>
                  <a:pt x="65625" y="101439"/>
                </a:lnTo>
              </a:path>
              <a:path w="120000" h="120000" fill="none" extrusionOk="0">
                <a:moveTo>
                  <a:pt x="0" y="0"/>
                </a:moveTo>
                <a:lnTo>
                  <a:pt x="120000" y="0"/>
                </a:lnTo>
                <a:lnTo>
                  <a:pt x="120000" y="120000"/>
                </a:lnTo>
                <a:lnTo>
                  <a:pt x="0" y="120000"/>
                </a:lnTo>
                <a:close/>
              </a:path>
            </a:pathLst>
          </a:custGeom>
          <a:solidFill>
            <a:schemeClr val="hlink"/>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404040"/>
              </a:buClr>
              <a:buSzPts val="1800"/>
              <a:buFont typeface="Noto Sans Symbols"/>
              <a:buNone/>
            </a:pPr>
            <a:endParaRPr sz="1800" b="0" i="0" u="none" strike="noStrike" cap="none">
              <a:solidFill>
                <a:schemeClr val="dk1"/>
              </a:solidFill>
              <a:latin typeface="Verdana"/>
              <a:ea typeface="Verdana"/>
              <a:cs typeface="Verdana"/>
              <a:sym typeface="Verdana"/>
            </a:endParaRPr>
          </a:p>
        </p:txBody>
      </p:sp>
      <p:sp>
        <p:nvSpPr>
          <p:cNvPr id="438" name="Google Shape;438;p52"/>
          <p:cNvSpPr txBox="1"/>
          <p:nvPr/>
        </p:nvSpPr>
        <p:spPr>
          <a:xfrm>
            <a:off x="609600" y="2133600"/>
            <a:ext cx="6889750" cy="26463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800"/>
              <a:buFont typeface="Noto Sans Symbols"/>
              <a:buNone/>
            </a:pPr>
            <a:r>
              <a:rPr lang="en-US" sz="1800" b="0" i="0" u="none" strike="noStrike" cap="none">
                <a:solidFill>
                  <a:schemeClr val="dk1"/>
                </a:solidFill>
                <a:latin typeface="Verdana"/>
                <a:ea typeface="Verdana"/>
                <a:cs typeface="Verdana"/>
                <a:sym typeface="Verdana"/>
              </a:rPr>
              <a:t> </a:t>
            </a:r>
            <a:r>
              <a:rPr lang="en-US" sz="16600" b="1" i="0" u="none" strike="noStrike" cap="none">
                <a:solidFill>
                  <a:schemeClr val="dk1"/>
                </a:solidFill>
                <a:latin typeface="Times New Roman"/>
                <a:ea typeface="Times New Roman"/>
                <a:cs typeface="Times New Roman"/>
                <a:sym typeface="Times New Roman"/>
              </a:rPr>
              <a:t>TRUE!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36"/>
                                        </p:tgtEl>
                                        <p:attrNameLst>
                                          <p:attrName>style.visibility</p:attrName>
                                        </p:attrNameLst>
                                      </p:cBhvr>
                                      <p:to>
                                        <p:strVal val="visible"/>
                                      </p:to>
                                    </p:set>
                                    <p:animEffect transition="in" filter="fade">
                                      <p:cBhvr>
                                        <p:cTn id="7" dur="1000"/>
                                        <p:tgtEl>
                                          <p:spTgt spid="43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38"/>
                                        </p:tgtEl>
                                        <p:attrNameLst>
                                          <p:attrName>style.visibility</p:attrName>
                                        </p:attrNameLst>
                                      </p:cBhvr>
                                      <p:to>
                                        <p:strVal val="visible"/>
                                      </p:to>
                                    </p:set>
                                    <p:animEffect transition="in" filter="fade">
                                      <p:cBhvr>
                                        <p:cTn id="11" dur="1822"/>
                                        <p:tgtEl>
                                          <p:spTgt spid="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53"/>
          <p:cNvSpPr txBox="1">
            <a:spLocks noGrp="1"/>
          </p:cNvSpPr>
          <p:nvPr>
            <p:ph type="title"/>
          </p:nvPr>
        </p:nvSpPr>
        <p:spPr>
          <a:xfrm>
            <a:off x="533400" y="228600"/>
            <a:ext cx="6348413" cy="13208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dirty="0">
                <a:solidFill>
                  <a:srgbClr val="F98832"/>
                </a:solidFill>
              </a:rPr>
              <a:t>$300 Question </a:t>
            </a:r>
            <a:br>
              <a:rPr lang="en-US" b="1" dirty="0">
                <a:solidFill>
                  <a:srgbClr val="F98832"/>
                </a:solidFill>
              </a:rPr>
            </a:br>
            <a:r>
              <a:rPr lang="en-US" b="1" dirty="0">
                <a:solidFill>
                  <a:srgbClr val="F98832"/>
                </a:solidFill>
              </a:rPr>
              <a:t>Pregnancy/Child Health</a:t>
            </a:r>
            <a:endParaRPr dirty="0">
              <a:solidFill>
                <a:srgbClr val="F98832"/>
              </a:solidFill>
            </a:endParaRPr>
          </a:p>
        </p:txBody>
      </p:sp>
      <p:sp>
        <p:nvSpPr>
          <p:cNvPr id="446" name="Google Shape;446;p53"/>
          <p:cNvSpPr txBox="1"/>
          <p:nvPr/>
        </p:nvSpPr>
        <p:spPr>
          <a:xfrm>
            <a:off x="-361731" y="1814080"/>
            <a:ext cx="7456488" cy="4247276"/>
          </a:xfrm>
          <a:prstGeom prst="rect">
            <a:avLst/>
          </a:prstGeom>
          <a:noFill/>
          <a:ln>
            <a:noFill/>
          </a:ln>
        </p:spPr>
        <p:txBody>
          <a:bodyPr spcFirstLastPara="1" wrap="square" lIns="91425" tIns="45700" rIns="91425" bIns="45700" anchor="t" anchorCtr="0">
            <a:spAutoFit/>
          </a:bodyPr>
          <a:lstStyle/>
          <a:p>
            <a:pPr marL="914400" marR="0" lvl="2" indent="0" rtl="0">
              <a:spcBef>
                <a:spcPts val="0"/>
              </a:spcBef>
              <a:spcAft>
                <a:spcPts val="0"/>
              </a:spcAft>
              <a:buNone/>
            </a:pPr>
            <a:r>
              <a:rPr lang="en-US" sz="3200" b="1" i="0" u="none" strike="noStrike" cap="none" dirty="0">
                <a:solidFill>
                  <a:schemeClr val="dk1"/>
                </a:solidFill>
                <a:latin typeface="Times New Roman"/>
                <a:ea typeface="Times New Roman"/>
                <a:cs typeface="Times New Roman"/>
                <a:sym typeface="Times New Roman"/>
              </a:rPr>
              <a:t>Smoking during pregnancy can cause which health problem(s)?</a:t>
            </a:r>
          </a:p>
          <a:p>
            <a:pPr marL="914400" marR="0" lvl="2" indent="0" rtl="0">
              <a:spcBef>
                <a:spcPts val="0"/>
              </a:spcBef>
              <a:spcAft>
                <a:spcPts val="0"/>
              </a:spcAft>
              <a:buNone/>
            </a:pPr>
            <a:endParaRPr dirty="0"/>
          </a:p>
          <a:p>
            <a:pPr marL="1428750" marR="0" lvl="2" indent="-514350" algn="l" rtl="0">
              <a:lnSpc>
                <a:spcPct val="150000"/>
              </a:lnSpc>
              <a:spcBef>
                <a:spcPts val="0"/>
              </a:spcBef>
              <a:spcAft>
                <a:spcPts val="0"/>
              </a:spcAft>
              <a:buClr>
                <a:schemeClr val="dk1"/>
              </a:buClr>
              <a:buSzPts val="3200"/>
              <a:buFont typeface="Times New Roman"/>
              <a:buAutoNum type="alphaUcParenR"/>
            </a:pPr>
            <a:r>
              <a:rPr lang="en-US" sz="3200" b="1" dirty="0">
                <a:solidFill>
                  <a:schemeClr val="dk1"/>
                </a:solidFill>
                <a:latin typeface="Times New Roman"/>
                <a:cs typeface="Times New Roman"/>
                <a:sym typeface="Times New Roman"/>
              </a:rPr>
              <a:t>Low Birthweight</a:t>
            </a:r>
            <a:endParaRPr dirty="0"/>
          </a:p>
          <a:p>
            <a:pPr marL="1428750" marR="0" lvl="2" indent="-514350" algn="l" rtl="0">
              <a:lnSpc>
                <a:spcPct val="150000"/>
              </a:lnSpc>
              <a:spcBef>
                <a:spcPts val="0"/>
              </a:spcBef>
              <a:spcAft>
                <a:spcPts val="0"/>
              </a:spcAft>
              <a:buClr>
                <a:schemeClr val="dk1"/>
              </a:buClr>
              <a:buSzPts val="3200"/>
              <a:buFont typeface="Times New Roman"/>
              <a:buAutoNum type="alphaUcParenR"/>
            </a:pPr>
            <a:r>
              <a:rPr lang="en-US" sz="3200" b="1" dirty="0">
                <a:solidFill>
                  <a:schemeClr val="dk1"/>
                </a:solidFill>
                <a:latin typeface="Times New Roman"/>
                <a:cs typeface="Times New Roman"/>
                <a:sym typeface="Times New Roman"/>
              </a:rPr>
              <a:t>Preterm Labor</a:t>
            </a:r>
            <a:endParaRPr dirty="0"/>
          </a:p>
          <a:p>
            <a:pPr marL="1428750" marR="0" lvl="2" indent="-514350" algn="l" rtl="0">
              <a:lnSpc>
                <a:spcPct val="150000"/>
              </a:lnSpc>
              <a:spcBef>
                <a:spcPts val="0"/>
              </a:spcBef>
              <a:spcAft>
                <a:spcPts val="0"/>
              </a:spcAft>
              <a:buClr>
                <a:schemeClr val="dk1"/>
              </a:buClr>
              <a:buSzPts val="3200"/>
              <a:buFont typeface="Times New Roman"/>
              <a:buAutoNum type="alphaUcParenR"/>
            </a:pPr>
            <a:r>
              <a:rPr lang="en-US" sz="3200" b="1" dirty="0">
                <a:solidFill>
                  <a:schemeClr val="dk1"/>
                </a:solidFill>
                <a:latin typeface="Times New Roman"/>
                <a:cs typeface="Times New Roman"/>
                <a:sym typeface="Times New Roman"/>
              </a:rPr>
              <a:t>Miscarriage</a:t>
            </a:r>
            <a:endParaRPr dirty="0"/>
          </a:p>
          <a:p>
            <a:pPr marL="1428750" marR="0" lvl="2" indent="-514350" algn="l" rtl="0">
              <a:lnSpc>
                <a:spcPct val="150000"/>
              </a:lnSpc>
              <a:spcBef>
                <a:spcPts val="0"/>
              </a:spcBef>
              <a:spcAft>
                <a:spcPts val="0"/>
              </a:spcAft>
              <a:buClr>
                <a:schemeClr val="dk1"/>
              </a:buClr>
              <a:buSzPts val="3200"/>
              <a:buFont typeface="Times New Roman"/>
              <a:buAutoNum type="alphaUcParenR"/>
            </a:pPr>
            <a:r>
              <a:rPr lang="en-US" sz="3200" b="1" i="0" u="none" strike="noStrike" cap="none" dirty="0">
                <a:solidFill>
                  <a:schemeClr val="dk1"/>
                </a:solidFill>
                <a:latin typeface="Times New Roman"/>
                <a:ea typeface="Times New Roman"/>
                <a:cs typeface="Times New Roman"/>
                <a:sym typeface="Times New Roman"/>
              </a:rPr>
              <a:t>All of the Above</a:t>
            </a:r>
            <a:endParaRPr sz="3200" b="0" i="0" u="none" strike="noStrike" cap="none" dirty="0">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44"/>
                                        </p:tgtEl>
                                        <p:attrNameLst>
                                          <p:attrName>style.visibility</p:attrName>
                                        </p:attrNameLst>
                                      </p:cBhvr>
                                      <p:to>
                                        <p:strVal val="visible"/>
                                      </p:to>
                                    </p:set>
                                    <p:anim calcmode="lin" valueType="num">
                                      <p:cBhvr additive="base">
                                        <p:cTn id="7" dur="500"/>
                                        <p:tgtEl>
                                          <p:spTgt spid="444"/>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46"/>
                                        </p:tgtEl>
                                        <p:attrNameLst>
                                          <p:attrName>style.visibility</p:attrName>
                                        </p:attrNameLst>
                                      </p:cBhvr>
                                      <p:to>
                                        <p:strVal val="visible"/>
                                      </p:to>
                                    </p:set>
                                    <p:anim calcmode="lin" valueType="num">
                                      <p:cBhvr additive="base">
                                        <p:cTn id="11" dur="500"/>
                                        <p:tgtEl>
                                          <p:spTgt spid="44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36"/>
          <p:cNvSpPr txBox="1"/>
          <p:nvPr/>
        </p:nvSpPr>
        <p:spPr>
          <a:xfrm>
            <a:off x="20638" y="1419225"/>
            <a:ext cx="1676400" cy="9540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i="0" u="none" strike="noStrike" cap="none" dirty="0">
                <a:solidFill>
                  <a:srgbClr val="F98832"/>
                </a:solidFill>
                <a:latin typeface="Federo"/>
                <a:ea typeface="Federo"/>
                <a:cs typeface="Federo"/>
                <a:sym typeface="Federo"/>
              </a:rPr>
              <a:t>Tobacco</a:t>
            </a:r>
            <a:endParaRPr dirty="0">
              <a:solidFill>
                <a:srgbClr val="F98832"/>
              </a:solidFill>
            </a:endParaRPr>
          </a:p>
          <a:p>
            <a:pPr marL="0" marR="0" lvl="0" indent="0" algn="ctr" rtl="0">
              <a:spcBef>
                <a:spcPts val="0"/>
              </a:spcBef>
              <a:spcAft>
                <a:spcPts val="0"/>
              </a:spcAft>
              <a:buNone/>
            </a:pPr>
            <a:r>
              <a:rPr lang="en-US" sz="2800" b="1" i="0" u="none" strike="noStrike" cap="none" dirty="0">
                <a:solidFill>
                  <a:srgbClr val="F98832"/>
                </a:solidFill>
                <a:latin typeface="Federo"/>
                <a:ea typeface="Federo"/>
                <a:cs typeface="Federo"/>
                <a:sym typeface="Federo"/>
              </a:rPr>
              <a:t>101</a:t>
            </a:r>
            <a:endParaRPr dirty="0">
              <a:solidFill>
                <a:srgbClr val="F98832"/>
              </a:solidFill>
            </a:endParaRPr>
          </a:p>
        </p:txBody>
      </p:sp>
      <p:sp>
        <p:nvSpPr>
          <p:cNvPr id="284" name="Google Shape;284;p36"/>
          <p:cNvSpPr txBox="1"/>
          <p:nvPr/>
        </p:nvSpPr>
        <p:spPr>
          <a:xfrm>
            <a:off x="1609725" y="1460500"/>
            <a:ext cx="1835100" cy="831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rgbClr val="F98832"/>
                </a:solidFill>
                <a:latin typeface="Federo"/>
                <a:ea typeface="Federo"/>
                <a:cs typeface="Federo"/>
                <a:sym typeface="Federo"/>
              </a:rPr>
              <a:t>Industry</a:t>
            </a:r>
            <a:endParaRPr sz="2400" b="1" dirty="0">
              <a:solidFill>
                <a:srgbClr val="F98832"/>
              </a:solidFill>
              <a:latin typeface="Federo"/>
              <a:ea typeface="Federo"/>
              <a:cs typeface="Federo"/>
              <a:sym typeface="Federo"/>
            </a:endParaRPr>
          </a:p>
          <a:p>
            <a:pPr marL="0" marR="0" lvl="0" indent="0" algn="ctr" rtl="0">
              <a:spcBef>
                <a:spcPts val="0"/>
              </a:spcBef>
              <a:spcAft>
                <a:spcPts val="0"/>
              </a:spcAft>
              <a:buNone/>
            </a:pPr>
            <a:r>
              <a:rPr lang="en-US" sz="2400" b="1" dirty="0">
                <a:solidFill>
                  <a:srgbClr val="F98832"/>
                </a:solidFill>
                <a:latin typeface="Federo"/>
                <a:ea typeface="Federo"/>
                <a:cs typeface="Federo"/>
                <a:sym typeface="Federo"/>
              </a:rPr>
              <a:t>Tactics</a:t>
            </a:r>
            <a:endParaRPr sz="2400" b="1" dirty="0">
              <a:solidFill>
                <a:srgbClr val="F98832"/>
              </a:solidFill>
              <a:latin typeface="Federo"/>
              <a:ea typeface="Federo"/>
              <a:cs typeface="Federo"/>
              <a:sym typeface="Federo"/>
            </a:endParaRPr>
          </a:p>
        </p:txBody>
      </p:sp>
      <p:sp>
        <p:nvSpPr>
          <p:cNvPr id="285" name="Google Shape;285;p36"/>
          <p:cNvSpPr txBox="1"/>
          <p:nvPr/>
        </p:nvSpPr>
        <p:spPr>
          <a:xfrm>
            <a:off x="3444875" y="1452563"/>
            <a:ext cx="1785900" cy="831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rgbClr val="F98832"/>
                </a:solidFill>
                <a:latin typeface="Federo"/>
                <a:ea typeface="Federo"/>
                <a:cs typeface="Federo"/>
                <a:sym typeface="Federo"/>
              </a:rPr>
              <a:t>Pregnancy</a:t>
            </a:r>
            <a:r>
              <a:rPr lang="en-US" sz="2400" b="1" i="0" u="none" strike="noStrike" cap="none" dirty="0">
                <a:solidFill>
                  <a:srgbClr val="F98832"/>
                </a:solidFill>
                <a:latin typeface="Federo"/>
                <a:ea typeface="Federo"/>
                <a:cs typeface="Federo"/>
                <a:sym typeface="Federo"/>
              </a:rPr>
              <a:t>/Child Health</a:t>
            </a:r>
            <a:endParaRPr dirty="0">
              <a:solidFill>
                <a:srgbClr val="F98832"/>
              </a:solidFill>
            </a:endParaRPr>
          </a:p>
        </p:txBody>
      </p:sp>
      <p:sp>
        <p:nvSpPr>
          <p:cNvPr id="286" name="Google Shape;286;p36"/>
          <p:cNvSpPr txBox="1"/>
          <p:nvPr/>
        </p:nvSpPr>
        <p:spPr>
          <a:xfrm>
            <a:off x="5111750" y="1511300"/>
            <a:ext cx="1528763" cy="5238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i="0" u="none" strike="noStrike" cap="none" dirty="0">
                <a:solidFill>
                  <a:srgbClr val="F98832"/>
                </a:solidFill>
                <a:latin typeface="Federo"/>
                <a:ea typeface="Federo"/>
                <a:cs typeface="Federo"/>
                <a:sym typeface="Federo"/>
              </a:rPr>
              <a:t>E-cigs</a:t>
            </a:r>
            <a:endParaRPr dirty="0">
              <a:solidFill>
                <a:srgbClr val="F98832"/>
              </a:solidFill>
            </a:endParaRPr>
          </a:p>
        </p:txBody>
      </p:sp>
      <p:sp>
        <p:nvSpPr>
          <p:cNvPr id="287" name="Google Shape;287;p36"/>
          <p:cNvSpPr txBox="1"/>
          <p:nvPr/>
        </p:nvSpPr>
        <p:spPr>
          <a:xfrm>
            <a:off x="6532563" y="1511300"/>
            <a:ext cx="1449387" cy="5238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i="0" u="none" strike="noStrike" cap="none" dirty="0">
                <a:solidFill>
                  <a:srgbClr val="F98832"/>
                </a:solidFill>
                <a:latin typeface="Federo"/>
                <a:ea typeface="Federo"/>
                <a:cs typeface="Federo"/>
                <a:sym typeface="Federo"/>
              </a:rPr>
              <a:t>Quitting</a:t>
            </a:r>
            <a:endParaRPr dirty="0">
              <a:solidFill>
                <a:srgbClr val="F98832"/>
              </a:solidFill>
            </a:endParaRPr>
          </a:p>
        </p:txBody>
      </p:sp>
      <p:sp>
        <p:nvSpPr>
          <p:cNvPr id="288" name="Google Shape;288;p36"/>
          <p:cNvSpPr txBox="1"/>
          <p:nvPr/>
        </p:nvSpPr>
        <p:spPr>
          <a:xfrm>
            <a:off x="350838" y="2538413"/>
            <a:ext cx="1006475" cy="5857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FF0000"/>
              </a:buClr>
              <a:buSzPts val="3200"/>
              <a:buFont typeface="Noto Sans Symbols"/>
              <a:buNone/>
            </a:pPr>
            <a:r>
              <a:rPr lang="en-US" sz="3200" b="1" i="0" u="sng" strike="noStrike" cap="none">
                <a:solidFill>
                  <a:schemeClr val="hlink"/>
                </a:solidFill>
                <a:latin typeface="Times New Roman"/>
                <a:ea typeface="Times New Roman"/>
                <a:cs typeface="Times New Roman"/>
                <a:sym typeface="Times New Roman"/>
                <a:hlinkClick r:id="rId3" action="ppaction://hlinksldjump"/>
              </a:rPr>
              <a:t>$100</a:t>
            </a:r>
            <a:endParaRPr sz="3200" b="1" i="0" u="none" strike="noStrike" cap="none">
              <a:solidFill>
                <a:srgbClr val="FF0000"/>
              </a:solidFill>
              <a:latin typeface="Times New Roman"/>
              <a:ea typeface="Times New Roman"/>
              <a:cs typeface="Times New Roman"/>
              <a:sym typeface="Times New Roman"/>
            </a:endParaRPr>
          </a:p>
        </p:txBody>
      </p:sp>
      <p:sp>
        <p:nvSpPr>
          <p:cNvPr id="289" name="Google Shape;289;p36"/>
          <p:cNvSpPr txBox="1"/>
          <p:nvPr/>
        </p:nvSpPr>
        <p:spPr>
          <a:xfrm>
            <a:off x="346075" y="3422650"/>
            <a:ext cx="1004888" cy="584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3200"/>
              <a:buFont typeface="Noto Sans Symbols"/>
              <a:buNone/>
            </a:pPr>
            <a:r>
              <a:rPr lang="en-US" sz="3200" b="1" i="0" u="sng" strike="noStrike" cap="none">
                <a:solidFill>
                  <a:schemeClr val="hlink"/>
                </a:solidFill>
                <a:latin typeface="Times New Roman"/>
                <a:ea typeface="Times New Roman"/>
                <a:cs typeface="Times New Roman"/>
                <a:sym typeface="Times New Roman"/>
                <a:hlinkClick r:id="rId4" action="ppaction://hlinksldjump"/>
              </a:rPr>
              <a:t>$200</a:t>
            </a:r>
            <a:endParaRPr sz="3200" b="1" i="0" u="none" strike="noStrike" cap="none">
              <a:solidFill>
                <a:schemeClr val="dk1"/>
              </a:solidFill>
              <a:latin typeface="Times New Roman"/>
              <a:ea typeface="Times New Roman"/>
              <a:cs typeface="Times New Roman"/>
              <a:sym typeface="Times New Roman"/>
            </a:endParaRPr>
          </a:p>
        </p:txBody>
      </p:sp>
      <p:sp>
        <p:nvSpPr>
          <p:cNvPr id="290" name="Google Shape;290;p36"/>
          <p:cNvSpPr txBox="1"/>
          <p:nvPr/>
        </p:nvSpPr>
        <p:spPr>
          <a:xfrm>
            <a:off x="346075" y="4321175"/>
            <a:ext cx="1004888" cy="584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3200"/>
              <a:buFont typeface="Noto Sans Symbols"/>
              <a:buNone/>
            </a:pPr>
            <a:r>
              <a:rPr lang="en-US" sz="3200" b="1" i="0" u="sng" strike="noStrike" cap="none">
                <a:solidFill>
                  <a:schemeClr val="hlink"/>
                </a:solidFill>
                <a:latin typeface="Times New Roman"/>
                <a:ea typeface="Times New Roman"/>
                <a:cs typeface="Times New Roman"/>
                <a:sym typeface="Times New Roman"/>
                <a:hlinkClick r:id="rId5" action="ppaction://hlinksldjump"/>
              </a:rPr>
              <a:t>$300</a:t>
            </a:r>
            <a:endParaRPr sz="3200" b="1" i="0" u="none" strike="noStrike" cap="none">
              <a:solidFill>
                <a:schemeClr val="dk1"/>
              </a:solidFill>
              <a:latin typeface="Times New Roman"/>
              <a:ea typeface="Times New Roman"/>
              <a:cs typeface="Times New Roman"/>
              <a:sym typeface="Times New Roman"/>
            </a:endParaRPr>
          </a:p>
        </p:txBody>
      </p:sp>
      <p:sp>
        <p:nvSpPr>
          <p:cNvPr id="291" name="Google Shape;291;p36"/>
          <p:cNvSpPr/>
          <p:nvPr/>
        </p:nvSpPr>
        <p:spPr>
          <a:xfrm>
            <a:off x="2109788" y="2505075"/>
            <a:ext cx="1006475" cy="5857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Noto Sans Symbols"/>
              <a:buNone/>
            </a:pPr>
            <a:r>
              <a:rPr lang="en-US" sz="3200" b="1" i="0" u="sng" strike="noStrike" cap="none">
                <a:solidFill>
                  <a:schemeClr val="hlink"/>
                </a:solidFill>
                <a:latin typeface="Times New Roman"/>
                <a:ea typeface="Times New Roman"/>
                <a:cs typeface="Times New Roman"/>
                <a:sym typeface="Times New Roman"/>
                <a:hlinkClick r:id="rId6" action="ppaction://hlinksldjump"/>
              </a:rPr>
              <a:t>$100</a:t>
            </a:r>
            <a:endParaRPr sz="3200" b="1" i="0" u="none" strike="noStrike" cap="none">
              <a:solidFill>
                <a:schemeClr val="dk1"/>
              </a:solidFill>
              <a:latin typeface="Times New Roman"/>
              <a:ea typeface="Times New Roman"/>
              <a:cs typeface="Times New Roman"/>
              <a:sym typeface="Times New Roman"/>
            </a:endParaRPr>
          </a:p>
        </p:txBody>
      </p:sp>
      <p:sp>
        <p:nvSpPr>
          <p:cNvPr id="292" name="Google Shape;292;p36"/>
          <p:cNvSpPr/>
          <p:nvPr/>
        </p:nvSpPr>
        <p:spPr>
          <a:xfrm>
            <a:off x="5414963" y="2536825"/>
            <a:ext cx="1006475" cy="584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Noto Sans Symbols"/>
              <a:buNone/>
            </a:pPr>
            <a:r>
              <a:rPr lang="en-US" sz="3200" b="1" i="0" u="sng" strike="noStrike" cap="none">
                <a:solidFill>
                  <a:schemeClr val="hlink"/>
                </a:solidFill>
                <a:latin typeface="Times New Roman"/>
                <a:ea typeface="Times New Roman"/>
                <a:cs typeface="Times New Roman"/>
                <a:sym typeface="Times New Roman"/>
                <a:hlinkClick r:id="rId7" action="ppaction://hlinksldjump"/>
              </a:rPr>
              <a:t>$100</a:t>
            </a:r>
            <a:endParaRPr sz="3200" b="1" i="0" u="none" strike="noStrike" cap="none">
              <a:solidFill>
                <a:schemeClr val="dk1"/>
              </a:solidFill>
              <a:latin typeface="Times New Roman"/>
              <a:ea typeface="Times New Roman"/>
              <a:cs typeface="Times New Roman"/>
              <a:sym typeface="Times New Roman"/>
            </a:endParaRPr>
          </a:p>
        </p:txBody>
      </p:sp>
      <p:sp>
        <p:nvSpPr>
          <p:cNvPr id="293" name="Google Shape;293;p36"/>
          <p:cNvSpPr/>
          <p:nvPr/>
        </p:nvSpPr>
        <p:spPr>
          <a:xfrm>
            <a:off x="3803650" y="2505075"/>
            <a:ext cx="1006475" cy="5857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Noto Sans Symbols"/>
              <a:buNone/>
            </a:pPr>
            <a:r>
              <a:rPr lang="en-US" sz="3200" b="1" i="0" u="sng" strike="noStrike" cap="none">
                <a:solidFill>
                  <a:schemeClr val="hlink"/>
                </a:solidFill>
                <a:latin typeface="Times New Roman"/>
                <a:ea typeface="Times New Roman"/>
                <a:cs typeface="Times New Roman"/>
                <a:sym typeface="Times New Roman"/>
                <a:hlinkClick r:id="rId8" action="ppaction://hlinksldjump"/>
              </a:rPr>
              <a:t>$100</a:t>
            </a:r>
            <a:endParaRPr sz="3200" b="1" i="0" u="none" strike="noStrike" cap="none">
              <a:solidFill>
                <a:schemeClr val="dk1"/>
              </a:solidFill>
              <a:latin typeface="Times New Roman"/>
              <a:ea typeface="Times New Roman"/>
              <a:cs typeface="Times New Roman"/>
              <a:sym typeface="Times New Roman"/>
            </a:endParaRPr>
          </a:p>
        </p:txBody>
      </p:sp>
      <p:sp>
        <p:nvSpPr>
          <p:cNvPr id="294" name="Google Shape;294;p36"/>
          <p:cNvSpPr/>
          <p:nvPr/>
        </p:nvSpPr>
        <p:spPr>
          <a:xfrm>
            <a:off x="6753225" y="2536825"/>
            <a:ext cx="1006475" cy="584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Noto Sans Symbols"/>
              <a:buNone/>
            </a:pPr>
            <a:r>
              <a:rPr lang="en-US" sz="3200" b="1" i="0" u="sng" strike="noStrike" cap="none">
                <a:solidFill>
                  <a:schemeClr val="hlink"/>
                </a:solidFill>
                <a:latin typeface="Times New Roman"/>
                <a:ea typeface="Times New Roman"/>
                <a:cs typeface="Times New Roman"/>
                <a:sym typeface="Times New Roman"/>
                <a:hlinkClick r:id="rId9" action="ppaction://hlinksldjump"/>
              </a:rPr>
              <a:t>$100</a:t>
            </a:r>
            <a:endParaRPr sz="3200" b="1" i="0" u="none" strike="noStrike" cap="none">
              <a:solidFill>
                <a:schemeClr val="dk1"/>
              </a:solidFill>
              <a:latin typeface="Times New Roman"/>
              <a:ea typeface="Times New Roman"/>
              <a:cs typeface="Times New Roman"/>
              <a:sym typeface="Times New Roman"/>
            </a:endParaRPr>
          </a:p>
        </p:txBody>
      </p:sp>
      <p:sp>
        <p:nvSpPr>
          <p:cNvPr id="295" name="Google Shape;295;p36"/>
          <p:cNvSpPr/>
          <p:nvPr/>
        </p:nvSpPr>
        <p:spPr>
          <a:xfrm>
            <a:off x="2114550" y="3335338"/>
            <a:ext cx="1004888" cy="5857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Noto Sans Symbols"/>
              <a:buNone/>
            </a:pPr>
            <a:r>
              <a:rPr lang="en-US" sz="3200" b="1" i="0" u="sng" strike="noStrike" cap="none">
                <a:solidFill>
                  <a:schemeClr val="hlink"/>
                </a:solidFill>
                <a:latin typeface="Times New Roman"/>
                <a:ea typeface="Times New Roman"/>
                <a:cs typeface="Times New Roman"/>
                <a:sym typeface="Times New Roman"/>
                <a:hlinkClick r:id="rId10" action="ppaction://hlinksldjump"/>
              </a:rPr>
              <a:t>$200</a:t>
            </a:r>
            <a:endParaRPr sz="3200" b="1" i="0" u="none" strike="noStrike" cap="none">
              <a:solidFill>
                <a:schemeClr val="dk1"/>
              </a:solidFill>
              <a:latin typeface="Times New Roman"/>
              <a:ea typeface="Times New Roman"/>
              <a:cs typeface="Times New Roman"/>
              <a:sym typeface="Times New Roman"/>
            </a:endParaRPr>
          </a:p>
        </p:txBody>
      </p:sp>
      <p:sp>
        <p:nvSpPr>
          <p:cNvPr id="296" name="Google Shape;296;p36"/>
          <p:cNvSpPr/>
          <p:nvPr/>
        </p:nvSpPr>
        <p:spPr>
          <a:xfrm>
            <a:off x="3767138" y="3355975"/>
            <a:ext cx="1006475" cy="5857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Noto Sans Symbols"/>
              <a:buNone/>
            </a:pPr>
            <a:r>
              <a:rPr lang="en-US" sz="3200" b="1" i="0" u="sng" strike="noStrike" cap="none">
                <a:solidFill>
                  <a:schemeClr val="hlink"/>
                </a:solidFill>
                <a:latin typeface="Times New Roman"/>
                <a:ea typeface="Times New Roman"/>
                <a:cs typeface="Times New Roman"/>
                <a:sym typeface="Times New Roman"/>
                <a:hlinkClick r:id="rId11" action="ppaction://hlinksldjump"/>
              </a:rPr>
              <a:t>$200</a:t>
            </a:r>
            <a:endParaRPr sz="3200" b="1" i="0" u="none" strike="noStrike" cap="none">
              <a:solidFill>
                <a:schemeClr val="dk1"/>
              </a:solidFill>
              <a:latin typeface="Times New Roman"/>
              <a:ea typeface="Times New Roman"/>
              <a:cs typeface="Times New Roman"/>
              <a:sym typeface="Times New Roman"/>
            </a:endParaRPr>
          </a:p>
        </p:txBody>
      </p:sp>
      <p:sp>
        <p:nvSpPr>
          <p:cNvPr id="297" name="Google Shape;297;p36"/>
          <p:cNvSpPr/>
          <p:nvPr/>
        </p:nvSpPr>
        <p:spPr>
          <a:xfrm>
            <a:off x="5414963" y="3365500"/>
            <a:ext cx="1006475" cy="584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Noto Sans Symbols"/>
              <a:buNone/>
            </a:pPr>
            <a:r>
              <a:rPr lang="en-US" sz="3200" b="1" i="0" u="sng" strike="noStrike" cap="none">
                <a:solidFill>
                  <a:schemeClr val="hlink"/>
                </a:solidFill>
                <a:latin typeface="Times New Roman"/>
                <a:ea typeface="Times New Roman"/>
                <a:cs typeface="Times New Roman"/>
                <a:sym typeface="Times New Roman"/>
                <a:hlinkClick r:id="rId12" action="ppaction://hlinksldjump"/>
              </a:rPr>
              <a:t>$200</a:t>
            </a:r>
            <a:endParaRPr sz="3200" b="1" i="0" u="none" strike="noStrike" cap="none">
              <a:solidFill>
                <a:schemeClr val="dk1"/>
              </a:solidFill>
              <a:latin typeface="Times New Roman"/>
              <a:ea typeface="Times New Roman"/>
              <a:cs typeface="Times New Roman"/>
              <a:sym typeface="Times New Roman"/>
            </a:endParaRPr>
          </a:p>
        </p:txBody>
      </p:sp>
      <p:sp>
        <p:nvSpPr>
          <p:cNvPr id="298" name="Google Shape;298;p36"/>
          <p:cNvSpPr/>
          <p:nvPr/>
        </p:nvSpPr>
        <p:spPr>
          <a:xfrm>
            <a:off x="6753225" y="3335338"/>
            <a:ext cx="1006475" cy="5857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Noto Sans Symbols"/>
              <a:buNone/>
            </a:pPr>
            <a:r>
              <a:rPr lang="en-US" sz="3200" b="1" i="0" u="sng" strike="noStrike" cap="none">
                <a:solidFill>
                  <a:schemeClr val="hlink"/>
                </a:solidFill>
                <a:latin typeface="Times New Roman"/>
                <a:ea typeface="Times New Roman"/>
                <a:cs typeface="Times New Roman"/>
                <a:sym typeface="Times New Roman"/>
                <a:hlinkClick r:id="rId13" action="ppaction://hlinksldjump"/>
              </a:rPr>
              <a:t>$200</a:t>
            </a:r>
            <a:endParaRPr sz="3200" b="1" i="0" u="none" strike="noStrike" cap="none">
              <a:solidFill>
                <a:schemeClr val="dk1"/>
              </a:solidFill>
              <a:latin typeface="Times New Roman"/>
              <a:ea typeface="Times New Roman"/>
              <a:cs typeface="Times New Roman"/>
              <a:sym typeface="Times New Roman"/>
            </a:endParaRPr>
          </a:p>
        </p:txBody>
      </p:sp>
      <p:sp>
        <p:nvSpPr>
          <p:cNvPr id="299" name="Google Shape;299;p36"/>
          <p:cNvSpPr/>
          <p:nvPr/>
        </p:nvSpPr>
        <p:spPr>
          <a:xfrm>
            <a:off x="2149475" y="4321175"/>
            <a:ext cx="1006475" cy="584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Noto Sans Symbols"/>
              <a:buNone/>
            </a:pPr>
            <a:r>
              <a:rPr lang="en-US" sz="3200" b="1" i="0" u="sng" strike="noStrike" cap="none">
                <a:solidFill>
                  <a:schemeClr val="hlink"/>
                </a:solidFill>
                <a:latin typeface="Times New Roman"/>
                <a:ea typeface="Times New Roman"/>
                <a:cs typeface="Times New Roman"/>
                <a:sym typeface="Times New Roman"/>
                <a:hlinkClick r:id="rId14" action="ppaction://hlinksldjump"/>
              </a:rPr>
              <a:t>$300</a:t>
            </a:r>
            <a:endParaRPr sz="3200" b="1" i="0" u="none" strike="noStrike" cap="none">
              <a:solidFill>
                <a:schemeClr val="dk1"/>
              </a:solidFill>
              <a:latin typeface="Times New Roman"/>
              <a:ea typeface="Times New Roman"/>
              <a:cs typeface="Times New Roman"/>
              <a:sym typeface="Times New Roman"/>
            </a:endParaRPr>
          </a:p>
        </p:txBody>
      </p:sp>
      <p:sp>
        <p:nvSpPr>
          <p:cNvPr id="300" name="Google Shape;300;p36"/>
          <p:cNvSpPr/>
          <p:nvPr/>
        </p:nvSpPr>
        <p:spPr>
          <a:xfrm>
            <a:off x="3778250" y="4310063"/>
            <a:ext cx="1004888" cy="584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Noto Sans Symbols"/>
              <a:buNone/>
            </a:pPr>
            <a:r>
              <a:rPr lang="en-US" sz="3200" b="1" i="0" u="sng" strike="noStrike" cap="none">
                <a:solidFill>
                  <a:schemeClr val="hlink"/>
                </a:solidFill>
                <a:latin typeface="Times New Roman"/>
                <a:ea typeface="Times New Roman"/>
                <a:cs typeface="Times New Roman"/>
                <a:sym typeface="Times New Roman"/>
                <a:hlinkClick r:id="rId15" action="ppaction://hlinksldjump"/>
              </a:rPr>
              <a:t>$300</a:t>
            </a:r>
            <a:endParaRPr sz="3200" b="1" i="0" u="none" strike="noStrike" cap="none">
              <a:solidFill>
                <a:schemeClr val="dk1"/>
              </a:solidFill>
              <a:latin typeface="Times New Roman"/>
              <a:ea typeface="Times New Roman"/>
              <a:cs typeface="Times New Roman"/>
              <a:sym typeface="Times New Roman"/>
            </a:endParaRPr>
          </a:p>
        </p:txBody>
      </p:sp>
      <p:sp>
        <p:nvSpPr>
          <p:cNvPr id="301" name="Google Shape;301;p36"/>
          <p:cNvSpPr/>
          <p:nvPr/>
        </p:nvSpPr>
        <p:spPr>
          <a:xfrm>
            <a:off x="5394325" y="4321175"/>
            <a:ext cx="1004888" cy="584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Noto Sans Symbols"/>
              <a:buNone/>
            </a:pPr>
            <a:r>
              <a:rPr lang="en-US" sz="3200" b="1" i="0" u="sng" strike="noStrike" cap="none">
                <a:solidFill>
                  <a:schemeClr val="hlink"/>
                </a:solidFill>
                <a:latin typeface="Times New Roman"/>
                <a:ea typeface="Times New Roman"/>
                <a:cs typeface="Times New Roman"/>
                <a:sym typeface="Times New Roman"/>
                <a:hlinkClick r:id="rId16" action="ppaction://hlinksldjump"/>
              </a:rPr>
              <a:t>$300</a:t>
            </a:r>
            <a:endParaRPr sz="3200" b="1" i="0" u="none" strike="noStrike" cap="none">
              <a:solidFill>
                <a:schemeClr val="dk1"/>
              </a:solidFill>
              <a:latin typeface="Times New Roman"/>
              <a:ea typeface="Times New Roman"/>
              <a:cs typeface="Times New Roman"/>
              <a:sym typeface="Times New Roman"/>
            </a:endParaRPr>
          </a:p>
        </p:txBody>
      </p:sp>
      <p:sp>
        <p:nvSpPr>
          <p:cNvPr id="302" name="Google Shape;302;p36"/>
          <p:cNvSpPr/>
          <p:nvPr/>
        </p:nvSpPr>
        <p:spPr>
          <a:xfrm>
            <a:off x="6753225" y="4310063"/>
            <a:ext cx="1006475" cy="584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Noto Sans Symbols"/>
              <a:buNone/>
            </a:pPr>
            <a:r>
              <a:rPr lang="en-US" sz="3200" b="1" i="0" u="sng" strike="noStrike" cap="none">
                <a:solidFill>
                  <a:schemeClr val="hlink"/>
                </a:solidFill>
                <a:latin typeface="Times New Roman"/>
                <a:ea typeface="Times New Roman"/>
                <a:cs typeface="Times New Roman"/>
                <a:sym typeface="Times New Roman"/>
                <a:hlinkClick r:id="rId17" action="ppaction://hlinksldjump"/>
              </a:rPr>
              <a:t>$300</a:t>
            </a:r>
            <a:endParaRPr sz="3200" b="1" i="0" u="none" strike="noStrike" cap="none">
              <a:solidFill>
                <a:schemeClr val="dk1"/>
              </a:solidFill>
              <a:latin typeface="Times New Roman"/>
              <a:ea typeface="Times New Roman"/>
              <a:cs typeface="Times New Roman"/>
              <a:sym typeface="Times New Roman"/>
            </a:endParaRPr>
          </a:p>
        </p:txBody>
      </p:sp>
      <p:sp>
        <p:nvSpPr>
          <p:cNvPr id="303" name="Google Shape;303;p36"/>
          <p:cNvSpPr txBox="1"/>
          <p:nvPr/>
        </p:nvSpPr>
        <p:spPr>
          <a:xfrm>
            <a:off x="2149475" y="5262563"/>
            <a:ext cx="3471863" cy="7080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C000"/>
              </a:buClr>
              <a:buSzPts val="4000"/>
              <a:buFont typeface="Noto Sans Symbols"/>
              <a:buNone/>
            </a:pPr>
            <a:r>
              <a:rPr lang="en-US" sz="4000" b="1" i="0" u="sng" strike="noStrike" cap="none">
                <a:solidFill>
                  <a:schemeClr val="hlink"/>
                </a:solidFill>
                <a:latin typeface="Federo"/>
                <a:ea typeface="Federo"/>
                <a:cs typeface="Federo"/>
                <a:sym typeface="Federo"/>
                <a:hlinkClick r:id="rId18" action="ppaction://hlinksldjump"/>
              </a:rPr>
              <a:t>Final Jeopardy</a:t>
            </a:r>
            <a:endParaRPr sz="4000" b="1" i="0" u="none" strike="noStrike" cap="none">
              <a:solidFill>
                <a:srgbClr val="FFC000"/>
              </a:solidFill>
              <a:latin typeface="Federo"/>
              <a:ea typeface="Federo"/>
              <a:cs typeface="Federo"/>
              <a:sym typeface="Federo"/>
            </a:endParaRPr>
          </a:p>
        </p:txBody>
      </p:sp>
      <p:sp>
        <p:nvSpPr>
          <p:cNvPr id="304" name="Google Shape;304;p36"/>
          <p:cNvSpPr txBox="1"/>
          <p:nvPr/>
        </p:nvSpPr>
        <p:spPr>
          <a:xfrm>
            <a:off x="531029" y="95250"/>
            <a:ext cx="6290100" cy="1323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0" b="1" i="0" u="none" strike="noStrike" cap="none" dirty="0">
                <a:solidFill>
                  <a:srgbClr val="F98832"/>
                </a:solidFill>
                <a:latin typeface="Federo"/>
                <a:ea typeface="Federo"/>
                <a:cs typeface="Federo"/>
                <a:sym typeface="Federo"/>
              </a:rPr>
              <a:t>JEOPARDY</a:t>
            </a:r>
            <a:endParaRPr dirty="0">
              <a:solidFill>
                <a:srgbClr val="F9883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500"/>
                                  </p:stCondLst>
                                  <p:childTnLst>
                                    <p:set>
                                      <p:cBhvr>
                                        <p:cTn id="6" dur="1" fill="hold">
                                          <p:stCondLst>
                                            <p:cond delay="0"/>
                                          </p:stCondLst>
                                        </p:cTn>
                                        <p:tgtEl>
                                          <p:spTgt spid="283">
                                            <p:txEl>
                                              <p:pRg st="0" end="0"/>
                                            </p:txEl>
                                          </p:spTgt>
                                        </p:tgtEl>
                                        <p:attrNameLst>
                                          <p:attrName>style.visibility</p:attrName>
                                        </p:attrNameLst>
                                      </p:cBhvr>
                                      <p:to>
                                        <p:strVal val="visible"/>
                                      </p:to>
                                    </p:set>
                                    <p:anim calcmode="lin" valueType="num">
                                      <p:cBhvr additive="base">
                                        <p:cTn id="7" dur="500"/>
                                        <p:tgtEl>
                                          <p:spTgt spid="283">
                                            <p:txEl>
                                              <p:pRg st="0" end="0"/>
                                            </p:txEl>
                                          </p:spTgt>
                                        </p:tgtEl>
                                        <p:attrNameLst>
                                          <p:attrName>ppt_x</p:attrName>
                                        </p:attrNameLst>
                                      </p:cBhvr>
                                      <p:tavLst>
                                        <p:tav tm="0">
                                          <p:val>
                                            <p:strVal val="#ppt_x-1"/>
                                          </p:val>
                                        </p:tav>
                                        <p:tav tm="100000">
                                          <p:val>
                                            <p:strVal val="#ppt_x"/>
                                          </p:val>
                                        </p:tav>
                                      </p:tavLst>
                                    </p:anim>
                                  </p:childTnLst>
                                </p:cTn>
                              </p:par>
                            </p:childTnLst>
                          </p:cTn>
                        </p:par>
                        <p:par>
                          <p:cTn id="8" fill="hold">
                            <p:stCondLst>
                              <p:cond delay="1000"/>
                            </p:stCondLst>
                            <p:childTnLst>
                              <p:par>
                                <p:cTn id="9" presetID="2" presetClass="entr" presetSubtype="8" fill="hold" nodeType="afterEffect">
                                  <p:stCondLst>
                                    <p:cond delay="500"/>
                                  </p:stCondLst>
                                  <p:childTnLst>
                                    <p:set>
                                      <p:cBhvr>
                                        <p:cTn id="10" dur="1" fill="hold">
                                          <p:stCondLst>
                                            <p:cond delay="0"/>
                                          </p:stCondLst>
                                        </p:cTn>
                                        <p:tgtEl>
                                          <p:spTgt spid="283">
                                            <p:txEl>
                                              <p:pRg st="1" end="1"/>
                                            </p:txEl>
                                          </p:spTgt>
                                        </p:tgtEl>
                                        <p:attrNameLst>
                                          <p:attrName>style.visibility</p:attrName>
                                        </p:attrNameLst>
                                      </p:cBhvr>
                                      <p:to>
                                        <p:strVal val="visible"/>
                                      </p:to>
                                    </p:set>
                                    <p:anim calcmode="lin" valueType="num">
                                      <p:cBhvr additive="base">
                                        <p:cTn id="11" dur="500"/>
                                        <p:tgtEl>
                                          <p:spTgt spid="283">
                                            <p:txEl>
                                              <p:pRg st="1" end="1"/>
                                            </p:txEl>
                                          </p:spTgt>
                                        </p:tgtEl>
                                        <p:attrNameLst>
                                          <p:attrName>ppt_x</p:attrName>
                                        </p:attrNameLst>
                                      </p:cBhvr>
                                      <p:tavLst>
                                        <p:tav tm="0">
                                          <p:val>
                                            <p:strVal val="#ppt_x-1"/>
                                          </p:val>
                                        </p:tav>
                                        <p:tav tm="100000">
                                          <p:val>
                                            <p:strVal val="#ppt_x"/>
                                          </p:val>
                                        </p:tav>
                                      </p:tavLst>
                                    </p:anim>
                                  </p:childTnLst>
                                </p:cTn>
                              </p:par>
                            </p:childTnLst>
                          </p:cTn>
                        </p:par>
                        <p:par>
                          <p:cTn id="12" fill="hold">
                            <p:stCondLst>
                              <p:cond delay="2000"/>
                            </p:stCondLst>
                            <p:childTnLst>
                              <p:par>
                                <p:cTn id="13" presetID="2" presetClass="entr" presetSubtype="8" fill="hold" nodeType="afterEffect">
                                  <p:stCondLst>
                                    <p:cond delay="500"/>
                                  </p:stCondLst>
                                  <p:childTnLst>
                                    <p:set>
                                      <p:cBhvr>
                                        <p:cTn id="14" dur="1" fill="hold">
                                          <p:stCondLst>
                                            <p:cond delay="0"/>
                                          </p:stCondLst>
                                        </p:cTn>
                                        <p:tgtEl>
                                          <p:spTgt spid="284">
                                            <p:txEl>
                                              <p:pRg st="0" end="0"/>
                                            </p:txEl>
                                          </p:spTgt>
                                        </p:tgtEl>
                                        <p:attrNameLst>
                                          <p:attrName>style.visibility</p:attrName>
                                        </p:attrNameLst>
                                      </p:cBhvr>
                                      <p:to>
                                        <p:strVal val="visible"/>
                                      </p:to>
                                    </p:set>
                                    <p:anim calcmode="lin" valueType="num">
                                      <p:cBhvr additive="base">
                                        <p:cTn id="15" dur="500"/>
                                        <p:tgtEl>
                                          <p:spTgt spid="284">
                                            <p:txEl>
                                              <p:pRg st="0" end="0"/>
                                            </p:txEl>
                                          </p:spTgt>
                                        </p:tgtEl>
                                        <p:attrNameLst>
                                          <p:attrName>ppt_x</p:attrName>
                                        </p:attrNameLst>
                                      </p:cBhvr>
                                      <p:tavLst>
                                        <p:tav tm="0">
                                          <p:val>
                                            <p:strVal val="#ppt_x-1"/>
                                          </p:val>
                                        </p:tav>
                                        <p:tav tm="100000">
                                          <p:val>
                                            <p:strVal val="#ppt_x"/>
                                          </p:val>
                                        </p:tav>
                                      </p:tavLst>
                                    </p:anim>
                                  </p:childTnLst>
                                </p:cTn>
                              </p:par>
                            </p:childTnLst>
                          </p:cTn>
                        </p:par>
                        <p:par>
                          <p:cTn id="16" fill="hold">
                            <p:stCondLst>
                              <p:cond delay="3000"/>
                            </p:stCondLst>
                            <p:childTnLst>
                              <p:par>
                                <p:cTn id="17" presetID="2" presetClass="entr" presetSubtype="8" fill="hold" nodeType="afterEffect">
                                  <p:stCondLst>
                                    <p:cond delay="500"/>
                                  </p:stCondLst>
                                  <p:childTnLst>
                                    <p:set>
                                      <p:cBhvr>
                                        <p:cTn id="18" dur="1" fill="hold">
                                          <p:stCondLst>
                                            <p:cond delay="0"/>
                                          </p:stCondLst>
                                        </p:cTn>
                                        <p:tgtEl>
                                          <p:spTgt spid="284">
                                            <p:txEl>
                                              <p:pRg st="1" end="1"/>
                                            </p:txEl>
                                          </p:spTgt>
                                        </p:tgtEl>
                                        <p:attrNameLst>
                                          <p:attrName>style.visibility</p:attrName>
                                        </p:attrNameLst>
                                      </p:cBhvr>
                                      <p:to>
                                        <p:strVal val="visible"/>
                                      </p:to>
                                    </p:set>
                                    <p:anim calcmode="lin" valueType="num">
                                      <p:cBhvr additive="base">
                                        <p:cTn id="19" dur="500"/>
                                        <p:tgtEl>
                                          <p:spTgt spid="284">
                                            <p:txEl>
                                              <p:pRg st="1" end="1"/>
                                            </p:txEl>
                                          </p:spTgt>
                                        </p:tgtEl>
                                        <p:attrNameLst>
                                          <p:attrName>ppt_x</p:attrName>
                                        </p:attrNameLst>
                                      </p:cBhvr>
                                      <p:tavLst>
                                        <p:tav tm="0">
                                          <p:val>
                                            <p:strVal val="#ppt_x-1"/>
                                          </p:val>
                                        </p:tav>
                                        <p:tav tm="100000">
                                          <p:val>
                                            <p:strVal val="#ppt_x"/>
                                          </p:val>
                                        </p:tav>
                                      </p:tavLst>
                                    </p:anim>
                                  </p:childTnLst>
                                </p:cTn>
                              </p:par>
                            </p:childTnLst>
                          </p:cTn>
                        </p:par>
                        <p:par>
                          <p:cTn id="20" fill="hold">
                            <p:stCondLst>
                              <p:cond delay="4000"/>
                            </p:stCondLst>
                            <p:childTnLst>
                              <p:par>
                                <p:cTn id="21" presetID="2" presetClass="entr" presetSubtype="8" fill="hold" nodeType="afterEffect">
                                  <p:stCondLst>
                                    <p:cond delay="500"/>
                                  </p:stCondLst>
                                  <p:childTnLst>
                                    <p:set>
                                      <p:cBhvr>
                                        <p:cTn id="22" dur="1" fill="hold">
                                          <p:stCondLst>
                                            <p:cond delay="0"/>
                                          </p:stCondLst>
                                        </p:cTn>
                                        <p:tgtEl>
                                          <p:spTgt spid="285">
                                            <p:txEl>
                                              <p:pRg st="0" end="0"/>
                                            </p:txEl>
                                          </p:spTgt>
                                        </p:tgtEl>
                                        <p:attrNameLst>
                                          <p:attrName>style.visibility</p:attrName>
                                        </p:attrNameLst>
                                      </p:cBhvr>
                                      <p:to>
                                        <p:strVal val="visible"/>
                                      </p:to>
                                    </p:set>
                                    <p:anim calcmode="lin" valueType="num">
                                      <p:cBhvr additive="base">
                                        <p:cTn id="23" dur="500"/>
                                        <p:tgtEl>
                                          <p:spTgt spid="285">
                                            <p:txEl>
                                              <p:pRg st="0" end="0"/>
                                            </p:txEl>
                                          </p:spTgt>
                                        </p:tgtEl>
                                        <p:attrNameLst>
                                          <p:attrName>ppt_x</p:attrName>
                                        </p:attrNameLst>
                                      </p:cBhvr>
                                      <p:tavLst>
                                        <p:tav tm="0">
                                          <p:val>
                                            <p:strVal val="#ppt_x-1"/>
                                          </p:val>
                                        </p:tav>
                                        <p:tav tm="100000">
                                          <p:val>
                                            <p:strVal val="#ppt_x"/>
                                          </p:val>
                                        </p:tav>
                                      </p:tavLst>
                                    </p:anim>
                                  </p:childTnLst>
                                </p:cTn>
                              </p:par>
                            </p:childTnLst>
                          </p:cTn>
                        </p:par>
                        <p:par>
                          <p:cTn id="24" fill="hold">
                            <p:stCondLst>
                              <p:cond delay="5000"/>
                            </p:stCondLst>
                            <p:childTnLst>
                              <p:par>
                                <p:cTn id="25" presetID="2" presetClass="entr" presetSubtype="8" fill="hold" nodeType="afterEffect">
                                  <p:stCondLst>
                                    <p:cond delay="500"/>
                                  </p:stCondLst>
                                  <p:childTnLst>
                                    <p:set>
                                      <p:cBhvr>
                                        <p:cTn id="26" dur="1" fill="hold">
                                          <p:stCondLst>
                                            <p:cond delay="0"/>
                                          </p:stCondLst>
                                        </p:cTn>
                                        <p:tgtEl>
                                          <p:spTgt spid="286">
                                            <p:txEl>
                                              <p:pRg st="0" end="0"/>
                                            </p:txEl>
                                          </p:spTgt>
                                        </p:tgtEl>
                                        <p:attrNameLst>
                                          <p:attrName>style.visibility</p:attrName>
                                        </p:attrNameLst>
                                      </p:cBhvr>
                                      <p:to>
                                        <p:strVal val="visible"/>
                                      </p:to>
                                    </p:set>
                                    <p:anim calcmode="lin" valueType="num">
                                      <p:cBhvr additive="base">
                                        <p:cTn id="27" dur="500"/>
                                        <p:tgtEl>
                                          <p:spTgt spid="286">
                                            <p:txEl>
                                              <p:pRg st="0" end="0"/>
                                            </p:txEl>
                                          </p:spTgt>
                                        </p:tgtEl>
                                        <p:attrNameLst>
                                          <p:attrName>ppt_x</p:attrName>
                                        </p:attrNameLst>
                                      </p:cBhvr>
                                      <p:tavLst>
                                        <p:tav tm="0">
                                          <p:val>
                                            <p:strVal val="#ppt_x-1"/>
                                          </p:val>
                                        </p:tav>
                                        <p:tav tm="100000">
                                          <p:val>
                                            <p:strVal val="#ppt_x"/>
                                          </p:val>
                                        </p:tav>
                                      </p:tavLst>
                                    </p:anim>
                                  </p:childTnLst>
                                </p:cTn>
                              </p:par>
                            </p:childTnLst>
                          </p:cTn>
                        </p:par>
                        <p:par>
                          <p:cTn id="28" fill="hold">
                            <p:stCondLst>
                              <p:cond delay="6000"/>
                            </p:stCondLst>
                            <p:childTnLst>
                              <p:par>
                                <p:cTn id="29" presetID="2" presetClass="entr" presetSubtype="8" fill="hold" nodeType="afterEffect">
                                  <p:stCondLst>
                                    <p:cond delay="0"/>
                                  </p:stCondLst>
                                  <p:childTnLst>
                                    <p:set>
                                      <p:cBhvr>
                                        <p:cTn id="30" dur="1" fill="hold">
                                          <p:stCondLst>
                                            <p:cond delay="0"/>
                                          </p:stCondLst>
                                        </p:cTn>
                                        <p:tgtEl>
                                          <p:spTgt spid="287">
                                            <p:txEl>
                                              <p:pRg st="0" end="0"/>
                                            </p:txEl>
                                          </p:spTgt>
                                        </p:tgtEl>
                                        <p:attrNameLst>
                                          <p:attrName>style.visibility</p:attrName>
                                        </p:attrNameLst>
                                      </p:cBhvr>
                                      <p:to>
                                        <p:strVal val="visible"/>
                                      </p:to>
                                    </p:set>
                                    <p:anim calcmode="lin" valueType="num">
                                      <p:cBhvr additive="base">
                                        <p:cTn id="31" dur="500"/>
                                        <p:tgtEl>
                                          <p:spTgt spid="287">
                                            <p:txEl>
                                              <p:pRg st="0" end="0"/>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54"/>
          <p:cNvSpPr txBox="1">
            <a:spLocks noGrp="1"/>
          </p:cNvSpPr>
          <p:nvPr>
            <p:ph type="title"/>
          </p:nvPr>
        </p:nvSpPr>
        <p:spPr>
          <a:xfrm>
            <a:off x="-228600" y="228600"/>
            <a:ext cx="8229600" cy="1258888"/>
          </a:xfrm>
          <a:prstGeom prst="rect">
            <a:avLst/>
          </a:prstGeom>
          <a:noFill/>
          <a:ln>
            <a:noFill/>
          </a:ln>
        </p:spPr>
        <p:txBody>
          <a:bodyPr spcFirstLastPara="1" wrap="square" lIns="91425" tIns="45700" rIns="91425" bIns="45700" anchor="t" anchorCtr="0">
            <a:normAutofit fontScale="90000"/>
          </a:bodyPr>
          <a:lstStyle/>
          <a:p>
            <a:pPr marL="0" lvl="0" indent="0" algn="ctr" rtl="0">
              <a:spcBef>
                <a:spcPts val="0"/>
              </a:spcBef>
              <a:spcAft>
                <a:spcPts val="0"/>
              </a:spcAft>
              <a:buNone/>
            </a:pPr>
            <a:r>
              <a:rPr lang="en-US" sz="4000" b="1" dirty="0">
                <a:solidFill>
                  <a:srgbClr val="F98832"/>
                </a:solidFill>
              </a:rPr>
              <a:t>$300 Answer</a:t>
            </a:r>
            <a:br>
              <a:rPr lang="en-US" sz="4000" b="1" dirty="0">
                <a:solidFill>
                  <a:srgbClr val="F98832"/>
                </a:solidFill>
              </a:rPr>
            </a:br>
            <a:r>
              <a:rPr lang="en-US" sz="4000" b="1" dirty="0">
                <a:solidFill>
                  <a:srgbClr val="F98832"/>
                </a:solidFill>
              </a:rPr>
              <a:t>Pregnancy/Child Health</a:t>
            </a:r>
            <a:endParaRPr sz="4000" dirty="0">
              <a:solidFill>
                <a:srgbClr val="F98832"/>
              </a:solidFill>
            </a:endParaRPr>
          </a:p>
        </p:txBody>
      </p:sp>
      <p:sp>
        <p:nvSpPr>
          <p:cNvPr id="453" name="Google Shape;453;p54">
            <a:hlinkClick r:id="rId3" action="ppaction://hlinksldjump"/>
          </p:cNvPr>
          <p:cNvSpPr/>
          <p:nvPr/>
        </p:nvSpPr>
        <p:spPr>
          <a:xfrm>
            <a:off x="609600" y="5791200"/>
            <a:ext cx="609600" cy="661988"/>
          </a:xfrm>
          <a:custGeom>
            <a:avLst/>
            <a:gdLst/>
            <a:ahLst/>
            <a:cxnLst/>
            <a:rect l="l" t="t" r="r" b="b"/>
            <a:pathLst>
              <a:path w="120000" h="120000" extrusionOk="0">
                <a:moveTo>
                  <a:pt x="0" y="0"/>
                </a:moveTo>
                <a:lnTo>
                  <a:pt x="120000" y="0"/>
                </a:lnTo>
                <a:lnTo>
                  <a:pt x="120000" y="120000"/>
                </a:lnTo>
                <a:lnTo>
                  <a:pt x="0" y="120000"/>
                </a:lnTo>
                <a:close/>
                <a:moveTo>
                  <a:pt x="60000" y="18561"/>
                </a:moveTo>
                <a:lnTo>
                  <a:pt x="15000" y="60000"/>
                </a:lnTo>
                <a:lnTo>
                  <a:pt x="26250" y="60000"/>
                </a:lnTo>
                <a:lnTo>
                  <a:pt x="26250" y="101439"/>
                </a:lnTo>
                <a:lnTo>
                  <a:pt x="93750" y="101439"/>
                </a:lnTo>
                <a:lnTo>
                  <a:pt x="93750" y="60000"/>
                </a:lnTo>
                <a:lnTo>
                  <a:pt x="105000" y="60000"/>
                </a:lnTo>
                <a:lnTo>
                  <a:pt x="88125" y="44460"/>
                </a:lnTo>
                <a:lnTo>
                  <a:pt x="88125" y="23741"/>
                </a:lnTo>
                <a:lnTo>
                  <a:pt x="76875" y="23741"/>
                </a:lnTo>
                <a:lnTo>
                  <a:pt x="76875" y="34101"/>
                </a:lnTo>
                <a:close/>
              </a:path>
              <a:path w="120000" h="120000" fill="darkenLess" extrusionOk="0">
                <a:moveTo>
                  <a:pt x="88125" y="44460"/>
                </a:moveTo>
                <a:lnTo>
                  <a:pt x="88125" y="23741"/>
                </a:lnTo>
                <a:lnTo>
                  <a:pt x="76875" y="23741"/>
                </a:lnTo>
                <a:lnTo>
                  <a:pt x="76875" y="34101"/>
                </a:lnTo>
                <a:close/>
                <a:moveTo>
                  <a:pt x="26250" y="60000"/>
                </a:moveTo>
                <a:lnTo>
                  <a:pt x="26250" y="101439"/>
                </a:lnTo>
                <a:lnTo>
                  <a:pt x="54375" y="101439"/>
                </a:lnTo>
                <a:lnTo>
                  <a:pt x="54375" y="80719"/>
                </a:lnTo>
                <a:lnTo>
                  <a:pt x="65625" y="80719"/>
                </a:lnTo>
                <a:lnTo>
                  <a:pt x="65625" y="101439"/>
                </a:lnTo>
                <a:lnTo>
                  <a:pt x="93750" y="101439"/>
                </a:lnTo>
                <a:lnTo>
                  <a:pt x="93750" y="60000"/>
                </a:lnTo>
                <a:close/>
              </a:path>
              <a:path w="120000" h="120000" fill="darken" extrusionOk="0">
                <a:moveTo>
                  <a:pt x="60000" y="18561"/>
                </a:moveTo>
                <a:lnTo>
                  <a:pt x="15000" y="60000"/>
                </a:lnTo>
                <a:lnTo>
                  <a:pt x="105000" y="60000"/>
                </a:lnTo>
                <a:close/>
                <a:moveTo>
                  <a:pt x="54375" y="80719"/>
                </a:moveTo>
                <a:lnTo>
                  <a:pt x="65625" y="80719"/>
                </a:lnTo>
                <a:lnTo>
                  <a:pt x="65625" y="101439"/>
                </a:lnTo>
                <a:lnTo>
                  <a:pt x="54375" y="101439"/>
                </a:lnTo>
                <a:close/>
              </a:path>
              <a:path w="120000" h="120000" fill="none" extrusionOk="0">
                <a:moveTo>
                  <a:pt x="60000" y="18561"/>
                </a:moveTo>
                <a:lnTo>
                  <a:pt x="76875" y="34101"/>
                </a:lnTo>
                <a:lnTo>
                  <a:pt x="76875" y="23741"/>
                </a:lnTo>
                <a:lnTo>
                  <a:pt x="88125" y="23741"/>
                </a:lnTo>
                <a:lnTo>
                  <a:pt x="88125" y="44460"/>
                </a:lnTo>
                <a:lnTo>
                  <a:pt x="105000" y="60000"/>
                </a:lnTo>
                <a:lnTo>
                  <a:pt x="93750" y="60000"/>
                </a:lnTo>
                <a:lnTo>
                  <a:pt x="93750" y="101439"/>
                </a:lnTo>
                <a:lnTo>
                  <a:pt x="26250" y="101439"/>
                </a:lnTo>
                <a:lnTo>
                  <a:pt x="26250" y="60000"/>
                </a:lnTo>
                <a:lnTo>
                  <a:pt x="15000" y="60000"/>
                </a:lnTo>
                <a:close/>
                <a:moveTo>
                  <a:pt x="76875" y="34101"/>
                </a:moveTo>
                <a:lnTo>
                  <a:pt x="88125" y="44460"/>
                </a:lnTo>
                <a:moveTo>
                  <a:pt x="93750" y="60000"/>
                </a:moveTo>
                <a:lnTo>
                  <a:pt x="26250" y="60000"/>
                </a:lnTo>
                <a:moveTo>
                  <a:pt x="54375" y="101439"/>
                </a:moveTo>
                <a:lnTo>
                  <a:pt x="54375" y="80719"/>
                </a:lnTo>
                <a:lnTo>
                  <a:pt x="65625" y="80719"/>
                </a:lnTo>
                <a:lnTo>
                  <a:pt x="65625" y="101439"/>
                </a:lnTo>
              </a:path>
              <a:path w="120000" h="120000" fill="none" extrusionOk="0">
                <a:moveTo>
                  <a:pt x="0" y="0"/>
                </a:moveTo>
                <a:lnTo>
                  <a:pt x="120000" y="0"/>
                </a:lnTo>
                <a:lnTo>
                  <a:pt x="120000" y="120000"/>
                </a:lnTo>
                <a:lnTo>
                  <a:pt x="0" y="120000"/>
                </a:lnTo>
                <a:close/>
              </a:path>
            </a:pathLst>
          </a:custGeom>
          <a:solidFill>
            <a:schemeClr val="hlink"/>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404040"/>
              </a:buClr>
              <a:buSzPts val="1800"/>
              <a:buFont typeface="Noto Sans Symbols"/>
              <a:buNone/>
            </a:pPr>
            <a:endParaRPr sz="1800" b="0" i="0" u="none" strike="noStrike" cap="none">
              <a:solidFill>
                <a:schemeClr val="dk1"/>
              </a:solidFill>
              <a:latin typeface="Verdana"/>
              <a:ea typeface="Verdana"/>
              <a:cs typeface="Verdana"/>
              <a:sym typeface="Verdana"/>
            </a:endParaRPr>
          </a:p>
        </p:txBody>
      </p:sp>
      <p:sp>
        <p:nvSpPr>
          <p:cNvPr id="454" name="Google Shape;454;p54"/>
          <p:cNvSpPr txBox="1"/>
          <p:nvPr/>
        </p:nvSpPr>
        <p:spPr>
          <a:xfrm>
            <a:off x="155575" y="1981200"/>
            <a:ext cx="7461250" cy="280035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3600"/>
              <a:buFont typeface="Noto Sans Symbols"/>
              <a:buNone/>
            </a:pPr>
            <a:r>
              <a:rPr lang="en-US" sz="3600" b="0" i="0" u="none" strike="noStrike" cap="none">
                <a:solidFill>
                  <a:schemeClr val="dk1"/>
                </a:solidFill>
                <a:latin typeface="Verdana"/>
                <a:ea typeface="Verdana"/>
                <a:cs typeface="Verdana"/>
                <a:sym typeface="Verdana"/>
              </a:rPr>
              <a:t> </a:t>
            </a:r>
            <a:r>
              <a:rPr lang="en-US" sz="8800" b="1" i="0" u="none" strike="noStrike" cap="none">
                <a:solidFill>
                  <a:schemeClr val="dk1"/>
                </a:solidFill>
                <a:latin typeface="Times New Roman"/>
                <a:ea typeface="Times New Roman"/>
                <a:cs typeface="Times New Roman"/>
                <a:sym typeface="Times New Roman"/>
              </a:rPr>
              <a:t>D) ALL OF THE ABOVE!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52"/>
                                        </p:tgtEl>
                                        <p:attrNameLst>
                                          <p:attrName>style.visibility</p:attrName>
                                        </p:attrNameLst>
                                      </p:cBhvr>
                                      <p:to>
                                        <p:strVal val="visible"/>
                                      </p:to>
                                    </p:set>
                                    <p:animEffect transition="in" filter="fade">
                                      <p:cBhvr>
                                        <p:cTn id="7" dur="2000"/>
                                        <p:tgtEl>
                                          <p:spTgt spid="452"/>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54"/>
                                        </p:tgtEl>
                                        <p:attrNameLst>
                                          <p:attrName>style.visibility</p:attrName>
                                        </p:attrNameLst>
                                      </p:cBhvr>
                                      <p:to>
                                        <p:strVal val="visible"/>
                                      </p:to>
                                    </p:set>
                                    <p:animEffect transition="in" filter="fade">
                                      <p:cBhvr>
                                        <p:cTn id="11" dur="1822"/>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55"/>
          <p:cNvSpPr txBox="1">
            <a:spLocks noGrp="1"/>
          </p:cNvSpPr>
          <p:nvPr>
            <p:ph type="title"/>
          </p:nvPr>
        </p:nvSpPr>
        <p:spPr>
          <a:xfrm>
            <a:off x="547688" y="457200"/>
            <a:ext cx="6346825" cy="1320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solidFill>
                  <a:srgbClr val="F98832"/>
                </a:solidFill>
              </a:rPr>
              <a:t>$100 Question E-cigarettes</a:t>
            </a:r>
            <a:endParaRPr dirty="0">
              <a:solidFill>
                <a:srgbClr val="F98832"/>
              </a:solidFill>
            </a:endParaRPr>
          </a:p>
        </p:txBody>
      </p:sp>
      <p:sp>
        <p:nvSpPr>
          <p:cNvPr id="462" name="Google Shape;462;p55"/>
          <p:cNvSpPr txBox="1"/>
          <p:nvPr/>
        </p:nvSpPr>
        <p:spPr>
          <a:xfrm>
            <a:off x="-387565" y="1638457"/>
            <a:ext cx="7282078" cy="4247276"/>
          </a:xfrm>
          <a:prstGeom prst="rect">
            <a:avLst/>
          </a:prstGeom>
          <a:noFill/>
          <a:ln>
            <a:noFill/>
          </a:ln>
        </p:spPr>
        <p:txBody>
          <a:bodyPr spcFirstLastPara="1" wrap="square" lIns="91425" tIns="45700" rIns="91425" bIns="45700" anchor="t" anchorCtr="0">
            <a:spAutoFit/>
          </a:bodyPr>
          <a:lstStyle/>
          <a:p>
            <a:pPr marL="914400" marR="0" lvl="2" indent="0" algn="ctr" rtl="0">
              <a:spcBef>
                <a:spcPts val="0"/>
              </a:spcBef>
              <a:spcAft>
                <a:spcPts val="0"/>
              </a:spcAft>
              <a:buClr>
                <a:schemeClr val="dk1"/>
              </a:buClr>
              <a:buSzPts val="5400"/>
              <a:buFont typeface="Noto Sans Symbols"/>
              <a:buNone/>
            </a:pPr>
            <a:r>
              <a:rPr lang="en-US" sz="5400" b="1" i="0" u="sng" strike="noStrike" cap="none" dirty="0">
                <a:solidFill>
                  <a:schemeClr val="dk1"/>
                </a:solidFill>
                <a:latin typeface="Times New Roman"/>
                <a:ea typeface="Times New Roman"/>
                <a:cs typeface="Times New Roman"/>
                <a:sym typeface="Times New Roman"/>
              </a:rPr>
              <a:t>True or False</a:t>
            </a:r>
            <a:r>
              <a:rPr lang="en-US" sz="5400" b="1" i="0" u="none" strike="noStrike" cap="none" dirty="0">
                <a:solidFill>
                  <a:schemeClr val="dk1"/>
                </a:solidFill>
                <a:latin typeface="Times New Roman"/>
                <a:ea typeface="Times New Roman"/>
                <a:cs typeface="Times New Roman"/>
                <a:sym typeface="Times New Roman"/>
              </a:rPr>
              <a:t>: Using E-Cigarettes/Vapes is a proven cessation method to quit </a:t>
            </a:r>
            <a:r>
              <a:rPr lang="en-US" sz="5400" b="1" dirty="0">
                <a:solidFill>
                  <a:schemeClr val="dk1"/>
                </a:solidFill>
                <a:latin typeface="Times New Roman"/>
                <a:ea typeface="Times New Roman"/>
                <a:cs typeface="Times New Roman"/>
                <a:sym typeface="Times New Roman"/>
              </a:rPr>
              <a:t>smoking</a:t>
            </a:r>
            <a:r>
              <a:rPr lang="en-US" sz="5400" b="1" i="0" u="none" strike="noStrike" cap="none" dirty="0">
                <a:solidFill>
                  <a:schemeClr val="dk1"/>
                </a:solidFill>
                <a:latin typeface="Times New Roman"/>
                <a:ea typeface="Times New Roman"/>
                <a:cs typeface="Times New Roman"/>
                <a:sym typeface="Times New Roman"/>
              </a:rPr>
              <a:t>.</a:t>
            </a:r>
            <a:endParaRPr sz="5400" b="0" i="0" u="none" strike="noStrike" cap="none" dirty="0">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60"/>
                                        </p:tgtEl>
                                        <p:attrNameLst>
                                          <p:attrName>style.visibility</p:attrName>
                                        </p:attrNameLst>
                                      </p:cBhvr>
                                      <p:to>
                                        <p:strVal val="visible"/>
                                      </p:to>
                                    </p:set>
                                    <p:anim calcmode="lin" valueType="num">
                                      <p:cBhvr additive="base">
                                        <p:cTn id="7" dur="500"/>
                                        <p:tgtEl>
                                          <p:spTgt spid="460"/>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2"/>
                                        </p:tgtEl>
                                        <p:attrNameLst>
                                          <p:attrName>style.visibility</p:attrName>
                                        </p:attrNameLst>
                                      </p:cBhvr>
                                      <p:to>
                                        <p:strVal val="visible"/>
                                      </p:to>
                                    </p:set>
                                    <p:anim calcmode="lin" valueType="num">
                                      <p:cBhvr additive="base">
                                        <p:cTn id="11" dur="500"/>
                                        <p:tgtEl>
                                          <p:spTgt spid="46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56"/>
          <p:cNvSpPr txBox="1">
            <a:spLocks noGrp="1"/>
          </p:cNvSpPr>
          <p:nvPr>
            <p:ph type="title"/>
          </p:nvPr>
        </p:nvSpPr>
        <p:spPr>
          <a:xfrm>
            <a:off x="614363" y="304800"/>
            <a:ext cx="8229600" cy="12588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solidFill>
                  <a:srgbClr val="F98832"/>
                </a:solidFill>
              </a:rPr>
              <a:t>$100 Answer E-cigarettes</a:t>
            </a:r>
            <a:endParaRPr dirty="0">
              <a:solidFill>
                <a:srgbClr val="F98832"/>
              </a:solidFill>
            </a:endParaRPr>
          </a:p>
        </p:txBody>
      </p:sp>
      <p:sp>
        <p:nvSpPr>
          <p:cNvPr id="469" name="Google Shape;469;p56">
            <a:hlinkClick r:id="rId3" action="ppaction://hlinksldjump"/>
          </p:cNvPr>
          <p:cNvSpPr/>
          <p:nvPr/>
        </p:nvSpPr>
        <p:spPr>
          <a:xfrm>
            <a:off x="609600" y="5791200"/>
            <a:ext cx="609600" cy="661988"/>
          </a:xfrm>
          <a:custGeom>
            <a:avLst/>
            <a:gdLst/>
            <a:ahLst/>
            <a:cxnLst/>
            <a:rect l="l" t="t" r="r" b="b"/>
            <a:pathLst>
              <a:path w="120000" h="120000" extrusionOk="0">
                <a:moveTo>
                  <a:pt x="0" y="0"/>
                </a:moveTo>
                <a:lnTo>
                  <a:pt x="120000" y="0"/>
                </a:lnTo>
                <a:lnTo>
                  <a:pt x="120000" y="120000"/>
                </a:lnTo>
                <a:lnTo>
                  <a:pt x="0" y="120000"/>
                </a:lnTo>
                <a:close/>
                <a:moveTo>
                  <a:pt x="60000" y="18561"/>
                </a:moveTo>
                <a:lnTo>
                  <a:pt x="15000" y="60000"/>
                </a:lnTo>
                <a:lnTo>
                  <a:pt x="26250" y="60000"/>
                </a:lnTo>
                <a:lnTo>
                  <a:pt x="26250" y="101439"/>
                </a:lnTo>
                <a:lnTo>
                  <a:pt x="93750" y="101439"/>
                </a:lnTo>
                <a:lnTo>
                  <a:pt x="93750" y="60000"/>
                </a:lnTo>
                <a:lnTo>
                  <a:pt x="105000" y="60000"/>
                </a:lnTo>
                <a:lnTo>
                  <a:pt x="88125" y="44460"/>
                </a:lnTo>
                <a:lnTo>
                  <a:pt x="88125" y="23741"/>
                </a:lnTo>
                <a:lnTo>
                  <a:pt x="76875" y="23741"/>
                </a:lnTo>
                <a:lnTo>
                  <a:pt x="76875" y="34101"/>
                </a:lnTo>
                <a:close/>
              </a:path>
              <a:path w="120000" h="120000" fill="darkenLess" extrusionOk="0">
                <a:moveTo>
                  <a:pt x="88125" y="44460"/>
                </a:moveTo>
                <a:lnTo>
                  <a:pt x="88125" y="23741"/>
                </a:lnTo>
                <a:lnTo>
                  <a:pt x="76875" y="23741"/>
                </a:lnTo>
                <a:lnTo>
                  <a:pt x="76875" y="34101"/>
                </a:lnTo>
                <a:close/>
                <a:moveTo>
                  <a:pt x="26250" y="60000"/>
                </a:moveTo>
                <a:lnTo>
                  <a:pt x="26250" y="101439"/>
                </a:lnTo>
                <a:lnTo>
                  <a:pt x="54375" y="101439"/>
                </a:lnTo>
                <a:lnTo>
                  <a:pt x="54375" y="80719"/>
                </a:lnTo>
                <a:lnTo>
                  <a:pt x="65625" y="80719"/>
                </a:lnTo>
                <a:lnTo>
                  <a:pt x="65625" y="101439"/>
                </a:lnTo>
                <a:lnTo>
                  <a:pt x="93750" y="101439"/>
                </a:lnTo>
                <a:lnTo>
                  <a:pt x="93750" y="60000"/>
                </a:lnTo>
                <a:close/>
              </a:path>
              <a:path w="120000" h="120000" fill="darken" extrusionOk="0">
                <a:moveTo>
                  <a:pt x="60000" y="18561"/>
                </a:moveTo>
                <a:lnTo>
                  <a:pt x="15000" y="60000"/>
                </a:lnTo>
                <a:lnTo>
                  <a:pt x="105000" y="60000"/>
                </a:lnTo>
                <a:close/>
                <a:moveTo>
                  <a:pt x="54375" y="80719"/>
                </a:moveTo>
                <a:lnTo>
                  <a:pt x="65625" y="80719"/>
                </a:lnTo>
                <a:lnTo>
                  <a:pt x="65625" y="101439"/>
                </a:lnTo>
                <a:lnTo>
                  <a:pt x="54375" y="101439"/>
                </a:lnTo>
                <a:close/>
              </a:path>
              <a:path w="120000" h="120000" fill="none" extrusionOk="0">
                <a:moveTo>
                  <a:pt x="60000" y="18561"/>
                </a:moveTo>
                <a:lnTo>
                  <a:pt x="76875" y="34101"/>
                </a:lnTo>
                <a:lnTo>
                  <a:pt x="76875" y="23741"/>
                </a:lnTo>
                <a:lnTo>
                  <a:pt x="88125" y="23741"/>
                </a:lnTo>
                <a:lnTo>
                  <a:pt x="88125" y="44460"/>
                </a:lnTo>
                <a:lnTo>
                  <a:pt x="105000" y="60000"/>
                </a:lnTo>
                <a:lnTo>
                  <a:pt x="93750" y="60000"/>
                </a:lnTo>
                <a:lnTo>
                  <a:pt x="93750" y="101439"/>
                </a:lnTo>
                <a:lnTo>
                  <a:pt x="26250" y="101439"/>
                </a:lnTo>
                <a:lnTo>
                  <a:pt x="26250" y="60000"/>
                </a:lnTo>
                <a:lnTo>
                  <a:pt x="15000" y="60000"/>
                </a:lnTo>
                <a:close/>
                <a:moveTo>
                  <a:pt x="76875" y="34101"/>
                </a:moveTo>
                <a:lnTo>
                  <a:pt x="88125" y="44460"/>
                </a:lnTo>
                <a:moveTo>
                  <a:pt x="93750" y="60000"/>
                </a:moveTo>
                <a:lnTo>
                  <a:pt x="26250" y="60000"/>
                </a:lnTo>
                <a:moveTo>
                  <a:pt x="54375" y="101439"/>
                </a:moveTo>
                <a:lnTo>
                  <a:pt x="54375" y="80719"/>
                </a:lnTo>
                <a:lnTo>
                  <a:pt x="65625" y="80719"/>
                </a:lnTo>
                <a:lnTo>
                  <a:pt x="65625" y="101439"/>
                </a:lnTo>
              </a:path>
              <a:path w="120000" h="120000" fill="none" extrusionOk="0">
                <a:moveTo>
                  <a:pt x="0" y="0"/>
                </a:moveTo>
                <a:lnTo>
                  <a:pt x="120000" y="0"/>
                </a:lnTo>
                <a:lnTo>
                  <a:pt x="120000" y="120000"/>
                </a:lnTo>
                <a:lnTo>
                  <a:pt x="0" y="120000"/>
                </a:lnTo>
                <a:close/>
              </a:path>
            </a:pathLst>
          </a:custGeom>
          <a:solidFill>
            <a:schemeClr val="hlink"/>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404040"/>
              </a:buClr>
              <a:buSzPts val="1800"/>
              <a:buFont typeface="Noto Sans Symbols"/>
              <a:buNone/>
            </a:pPr>
            <a:endParaRPr sz="1800" b="0" i="0" u="none" strike="noStrike" cap="none">
              <a:solidFill>
                <a:schemeClr val="dk1"/>
              </a:solidFill>
              <a:latin typeface="Verdana"/>
              <a:ea typeface="Verdana"/>
              <a:cs typeface="Verdana"/>
              <a:sym typeface="Verdana"/>
            </a:endParaRPr>
          </a:p>
        </p:txBody>
      </p:sp>
      <p:sp>
        <p:nvSpPr>
          <p:cNvPr id="470" name="Google Shape;470;p56"/>
          <p:cNvSpPr txBox="1"/>
          <p:nvPr/>
        </p:nvSpPr>
        <p:spPr>
          <a:xfrm>
            <a:off x="381000" y="2057400"/>
            <a:ext cx="6970713" cy="15696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800"/>
              <a:buFont typeface="Noto Sans Symbols"/>
              <a:buNone/>
            </a:pPr>
            <a:r>
              <a:rPr lang="en-US" sz="1800" b="0" i="0" u="none" strike="noStrike" cap="none" dirty="0">
                <a:solidFill>
                  <a:schemeClr val="dk1"/>
                </a:solidFill>
                <a:latin typeface="Verdana"/>
                <a:ea typeface="Verdana"/>
                <a:cs typeface="Verdana"/>
                <a:sym typeface="Verdana"/>
              </a:rPr>
              <a:t> </a:t>
            </a:r>
            <a:r>
              <a:rPr lang="en-US" sz="9600" b="1" i="0" u="none" strike="noStrike" cap="none" dirty="0">
                <a:solidFill>
                  <a:schemeClr val="dk1"/>
                </a:solidFill>
                <a:latin typeface="Times New Roman"/>
                <a:ea typeface="Times New Roman"/>
                <a:cs typeface="Times New Roman"/>
                <a:sym typeface="Times New Roman"/>
              </a:rPr>
              <a:t>FALSE!</a:t>
            </a:r>
            <a:endParaRPr sz="9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68"/>
                                        </p:tgtEl>
                                        <p:attrNameLst>
                                          <p:attrName>style.visibility</p:attrName>
                                        </p:attrNameLst>
                                      </p:cBhvr>
                                      <p:to>
                                        <p:strVal val="visible"/>
                                      </p:to>
                                    </p:set>
                                    <p:animEffect transition="in" filter="fade">
                                      <p:cBhvr>
                                        <p:cTn id="7" dur="1000"/>
                                        <p:tgtEl>
                                          <p:spTgt spid="468"/>
                                        </p:tgtEl>
                                      </p:cBhvr>
                                    </p:animEffect>
                                  </p:childTnLst>
                                </p:cTn>
                              </p:par>
                              <p:par>
                                <p:cTn id="8" presetID="10" presetClass="entr" presetSubtype="0" fill="hold" nodeType="withEffect">
                                  <p:stCondLst>
                                    <p:cond delay="0"/>
                                  </p:stCondLst>
                                  <p:childTnLst>
                                    <p:set>
                                      <p:cBhvr>
                                        <p:cTn id="9" dur="1" fill="hold">
                                          <p:stCondLst>
                                            <p:cond delay="0"/>
                                          </p:stCondLst>
                                        </p:cTn>
                                        <p:tgtEl>
                                          <p:spTgt spid="468"/>
                                        </p:tgtEl>
                                        <p:attrNameLst>
                                          <p:attrName>style.visibility</p:attrName>
                                        </p:attrNameLst>
                                      </p:cBhvr>
                                      <p:to>
                                        <p:strVal val="visible"/>
                                      </p:to>
                                    </p:set>
                                    <p:animEffect transition="in" filter="fade">
                                      <p:cBhvr>
                                        <p:cTn id="10" dur="1822"/>
                                        <p:tgtEl>
                                          <p:spTgt spid="468"/>
                                        </p:tgtEl>
                                      </p:cBhvr>
                                    </p:animEffect>
                                  </p:childTnLst>
                                </p:cTn>
                              </p:par>
                            </p:childTnLst>
                          </p:cTn>
                        </p:par>
                        <p:par>
                          <p:cTn id="11" fill="hold">
                            <p:stCondLst>
                              <p:cond delay="1822"/>
                            </p:stCondLst>
                            <p:childTnLst>
                              <p:par>
                                <p:cTn id="12" presetID="10" presetClass="entr" presetSubtype="0" fill="hold" nodeType="afterEffect">
                                  <p:stCondLst>
                                    <p:cond delay="0"/>
                                  </p:stCondLst>
                                  <p:childTnLst>
                                    <p:set>
                                      <p:cBhvr>
                                        <p:cTn id="13" dur="1" fill="hold">
                                          <p:stCondLst>
                                            <p:cond delay="0"/>
                                          </p:stCondLst>
                                        </p:cTn>
                                        <p:tgtEl>
                                          <p:spTgt spid="470"/>
                                        </p:tgtEl>
                                        <p:attrNameLst>
                                          <p:attrName>style.visibility</p:attrName>
                                        </p:attrNameLst>
                                      </p:cBhvr>
                                      <p:to>
                                        <p:strVal val="visible"/>
                                      </p:to>
                                    </p:set>
                                    <p:animEffect transition="in" filter="fade">
                                      <p:cBhvr>
                                        <p:cTn id="14" dur="1822"/>
                                        <p:tgtEl>
                                          <p:spTgt spid="4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57"/>
          <p:cNvSpPr txBox="1">
            <a:spLocks noGrp="1"/>
          </p:cNvSpPr>
          <p:nvPr>
            <p:ph type="title"/>
          </p:nvPr>
        </p:nvSpPr>
        <p:spPr>
          <a:xfrm>
            <a:off x="-457200" y="280988"/>
            <a:ext cx="8229600" cy="827087"/>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dirty="0">
                <a:solidFill>
                  <a:srgbClr val="F98832"/>
                </a:solidFill>
              </a:rPr>
              <a:t>$200 Question E-cigarettes</a:t>
            </a:r>
            <a:endParaRPr dirty="0">
              <a:solidFill>
                <a:srgbClr val="F98832"/>
              </a:solidFill>
            </a:endParaRPr>
          </a:p>
        </p:txBody>
      </p:sp>
      <p:sp>
        <p:nvSpPr>
          <p:cNvPr id="478" name="Google Shape;478;p57"/>
          <p:cNvSpPr txBox="1"/>
          <p:nvPr/>
        </p:nvSpPr>
        <p:spPr>
          <a:xfrm>
            <a:off x="414068" y="1400609"/>
            <a:ext cx="5382883" cy="4739719"/>
          </a:xfrm>
          <a:prstGeom prst="rect">
            <a:avLst/>
          </a:prstGeom>
          <a:noFill/>
          <a:ln>
            <a:noFill/>
          </a:ln>
        </p:spPr>
        <p:txBody>
          <a:bodyPr spcFirstLastPara="1" wrap="square" lIns="91425" tIns="45700" rIns="91425" bIns="45700" anchor="t" anchorCtr="0">
            <a:spAutoFit/>
          </a:bodyPr>
          <a:lstStyle/>
          <a:p>
            <a:pPr marL="914400" marR="0" lvl="2" indent="0" rtl="0">
              <a:spcBef>
                <a:spcPts val="0"/>
              </a:spcBef>
              <a:spcAft>
                <a:spcPts val="0"/>
              </a:spcAft>
              <a:buNone/>
            </a:pPr>
            <a:r>
              <a:rPr lang="en-US" sz="3600" b="1" dirty="0">
                <a:solidFill>
                  <a:schemeClr val="dk1"/>
                </a:solidFill>
                <a:latin typeface="Times New Roman"/>
                <a:ea typeface="Times New Roman"/>
                <a:cs typeface="Times New Roman"/>
                <a:sym typeface="Times New Roman"/>
              </a:rPr>
              <a:t>Who</a:t>
            </a:r>
            <a:r>
              <a:rPr lang="en-US" sz="3600" b="1" i="0" u="none" strike="noStrike" cap="none" dirty="0">
                <a:solidFill>
                  <a:schemeClr val="dk1"/>
                </a:solidFill>
                <a:latin typeface="Times New Roman"/>
                <a:ea typeface="Times New Roman"/>
                <a:cs typeface="Times New Roman"/>
                <a:sym typeface="Times New Roman"/>
              </a:rPr>
              <a:t> is it safe to use e-cigarettes around?</a:t>
            </a:r>
          </a:p>
          <a:p>
            <a:pPr marL="914400" marR="0" lvl="2" indent="0" algn="ctr" rtl="0">
              <a:spcBef>
                <a:spcPts val="0"/>
              </a:spcBef>
              <a:spcAft>
                <a:spcPts val="0"/>
              </a:spcAft>
              <a:buNone/>
            </a:pPr>
            <a:endParaRPr dirty="0"/>
          </a:p>
          <a:p>
            <a:pPr marL="1428750" marR="0" lvl="2" indent="-514350" algn="l" rtl="0">
              <a:lnSpc>
                <a:spcPct val="150000"/>
              </a:lnSpc>
              <a:spcBef>
                <a:spcPts val="0"/>
              </a:spcBef>
              <a:spcAft>
                <a:spcPts val="0"/>
              </a:spcAft>
              <a:buClr>
                <a:schemeClr val="dk1"/>
              </a:buClr>
              <a:buSzPts val="3600"/>
              <a:buFont typeface="Times New Roman"/>
              <a:buAutoNum type="alphaUcParenR"/>
            </a:pPr>
            <a:r>
              <a:rPr lang="en-US" sz="3600" b="1" i="0" u="none" strike="noStrike" cap="none" dirty="0">
                <a:solidFill>
                  <a:schemeClr val="dk1"/>
                </a:solidFill>
                <a:latin typeface="Times New Roman"/>
                <a:ea typeface="Times New Roman"/>
                <a:cs typeface="Times New Roman"/>
                <a:sym typeface="Times New Roman"/>
              </a:rPr>
              <a:t>Children</a:t>
            </a:r>
            <a:endParaRPr dirty="0"/>
          </a:p>
          <a:p>
            <a:pPr marL="1428750" marR="0" lvl="2" indent="-514350" algn="l" rtl="0">
              <a:lnSpc>
                <a:spcPct val="150000"/>
              </a:lnSpc>
              <a:spcBef>
                <a:spcPts val="0"/>
              </a:spcBef>
              <a:spcAft>
                <a:spcPts val="0"/>
              </a:spcAft>
              <a:buClr>
                <a:schemeClr val="dk1"/>
              </a:buClr>
              <a:buSzPts val="3600"/>
              <a:buFont typeface="Times New Roman"/>
              <a:buAutoNum type="alphaUcParenR"/>
            </a:pPr>
            <a:r>
              <a:rPr lang="en-US" sz="3600" b="1" i="0" u="none" strike="noStrike" cap="none" dirty="0">
                <a:solidFill>
                  <a:schemeClr val="dk1"/>
                </a:solidFill>
                <a:latin typeface="Times New Roman"/>
                <a:ea typeface="Times New Roman"/>
                <a:cs typeface="Times New Roman"/>
                <a:sym typeface="Times New Roman"/>
              </a:rPr>
              <a:t>Adults</a:t>
            </a:r>
            <a:endParaRPr dirty="0"/>
          </a:p>
          <a:p>
            <a:pPr marL="1428750" marR="0" lvl="2" indent="-514350" algn="l" rtl="0">
              <a:lnSpc>
                <a:spcPct val="150000"/>
              </a:lnSpc>
              <a:spcBef>
                <a:spcPts val="0"/>
              </a:spcBef>
              <a:spcAft>
                <a:spcPts val="0"/>
              </a:spcAft>
              <a:buClr>
                <a:schemeClr val="dk1"/>
              </a:buClr>
              <a:buSzPts val="3600"/>
              <a:buFont typeface="Times New Roman"/>
              <a:buAutoNum type="alphaUcParenR"/>
            </a:pPr>
            <a:r>
              <a:rPr lang="en-US" sz="3600" b="1" i="0" u="none" strike="noStrike" cap="none" dirty="0">
                <a:solidFill>
                  <a:schemeClr val="dk1"/>
                </a:solidFill>
                <a:latin typeface="Times New Roman"/>
                <a:ea typeface="Times New Roman"/>
                <a:cs typeface="Times New Roman"/>
                <a:sym typeface="Times New Roman"/>
              </a:rPr>
              <a:t>Pets</a:t>
            </a:r>
            <a:endParaRPr dirty="0"/>
          </a:p>
          <a:p>
            <a:pPr marL="1428750" marR="0" lvl="2" indent="-514350" algn="l" rtl="0">
              <a:lnSpc>
                <a:spcPct val="150000"/>
              </a:lnSpc>
              <a:spcBef>
                <a:spcPts val="0"/>
              </a:spcBef>
              <a:spcAft>
                <a:spcPts val="0"/>
              </a:spcAft>
              <a:buClr>
                <a:schemeClr val="dk1"/>
              </a:buClr>
              <a:buSzPts val="3600"/>
              <a:buFont typeface="Times New Roman"/>
              <a:buAutoNum type="alphaUcParenR"/>
            </a:pPr>
            <a:r>
              <a:rPr lang="en-US" sz="3600" b="1" i="0" u="none" strike="noStrike" cap="none" dirty="0">
                <a:solidFill>
                  <a:schemeClr val="dk1"/>
                </a:solidFill>
                <a:latin typeface="Times New Roman"/>
                <a:ea typeface="Times New Roman"/>
                <a:cs typeface="Times New Roman"/>
                <a:sym typeface="Times New Roman"/>
              </a:rPr>
              <a:t>None of the above</a:t>
            </a:r>
            <a:endParaRPr sz="3600" b="0" i="0" u="none" strike="noStrike" cap="none" dirty="0">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76"/>
                                        </p:tgtEl>
                                        <p:attrNameLst>
                                          <p:attrName>style.visibility</p:attrName>
                                        </p:attrNameLst>
                                      </p:cBhvr>
                                      <p:to>
                                        <p:strVal val="visible"/>
                                      </p:to>
                                    </p:set>
                                    <p:anim calcmode="lin" valueType="num">
                                      <p:cBhvr additive="base">
                                        <p:cTn id="7" dur="500"/>
                                        <p:tgtEl>
                                          <p:spTgt spid="476"/>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78"/>
                                        </p:tgtEl>
                                        <p:attrNameLst>
                                          <p:attrName>style.visibility</p:attrName>
                                        </p:attrNameLst>
                                      </p:cBhvr>
                                      <p:to>
                                        <p:strVal val="visible"/>
                                      </p:to>
                                    </p:set>
                                    <p:anim calcmode="lin" valueType="num">
                                      <p:cBhvr additive="base">
                                        <p:cTn id="11" dur="500"/>
                                        <p:tgtEl>
                                          <p:spTgt spid="47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58"/>
          <p:cNvSpPr txBox="1">
            <a:spLocks noGrp="1"/>
          </p:cNvSpPr>
          <p:nvPr>
            <p:ph type="title"/>
          </p:nvPr>
        </p:nvSpPr>
        <p:spPr>
          <a:xfrm>
            <a:off x="768350" y="457200"/>
            <a:ext cx="6346825" cy="1320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solidFill>
                  <a:srgbClr val="F98832"/>
                </a:solidFill>
              </a:rPr>
              <a:t>$200 Answer E-cigarettes</a:t>
            </a:r>
            <a:endParaRPr dirty="0">
              <a:solidFill>
                <a:srgbClr val="F98832"/>
              </a:solidFill>
            </a:endParaRPr>
          </a:p>
        </p:txBody>
      </p:sp>
      <p:sp>
        <p:nvSpPr>
          <p:cNvPr id="485" name="Google Shape;485;p58">
            <a:hlinkClick r:id="rId3" action="ppaction://hlinksldjump"/>
          </p:cNvPr>
          <p:cNvSpPr/>
          <p:nvPr/>
        </p:nvSpPr>
        <p:spPr>
          <a:xfrm>
            <a:off x="609600" y="5791200"/>
            <a:ext cx="609600" cy="661988"/>
          </a:xfrm>
          <a:custGeom>
            <a:avLst/>
            <a:gdLst/>
            <a:ahLst/>
            <a:cxnLst/>
            <a:rect l="l" t="t" r="r" b="b"/>
            <a:pathLst>
              <a:path w="120000" h="120000" extrusionOk="0">
                <a:moveTo>
                  <a:pt x="0" y="0"/>
                </a:moveTo>
                <a:lnTo>
                  <a:pt x="120000" y="0"/>
                </a:lnTo>
                <a:lnTo>
                  <a:pt x="120000" y="120000"/>
                </a:lnTo>
                <a:lnTo>
                  <a:pt x="0" y="120000"/>
                </a:lnTo>
                <a:close/>
                <a:moveTo>
                  <a:pt x="60000" y="18561"/>
                </a:moveTo>
                <a:lnTo>
                  <a:pt x="15000" y="60000"/>
                </a:lnTo>
                <a:lnTo>
                  <a:pt x="26250" y="60000"/>
                </a:lnTo>
                <a:lnTo>
                  <a:pt x="26250" y="101439"/>
                </a:lnTo>
                <a:lnTo>
                  <a:pt x="93750" y="101439"/>
                </a:lnTo>
                <a:lnTo>
                  <a:pt x="93750" y="60000"/>
                </a:lnTo>
                <a:lnTo>
                  <a:pt x="105000" y="60000"/>
                </a:lnTo>
                <a:lnTo>
                  <a:pt x="88125" y="44460"/>
                </a:lnTo>
                <a:lnTo>
                  <a:pt x="88125" y="23741"/>
                </a:lnTo>
                <a:lnTo>
                  <a:pt x="76875" y="23741"/>
                </a:lnTo>
                <a:lnTo>
                  <a:pt x="76875" y="34101"/>
                </a:lnTo>
                <a:close/>
              </a:path>
              <a:path w="120000" h="120000" fill="darkenLess" extrusionOk="0">
                <a:moveTo>
                  <a:pt x="88125" y="44460"/>
                </a:moveTo>
                <a:lnTo>
                  <a:pt x="88125" y="23741"/>
                </a:lnTo>
                <a:lnTo>
                  <a:pt x="76875" y="23741"/>
                </a:lnTo>
                <a:lnTo>
                  <a:pt x="76875" y="34101"/>
                </a:lnTo>
                <a:close/>
                <a:moveTo>
                  <a:pt x="26250" y="60000"/>
                </a:moveTo>
                <a:lnTo>
                  <a:pt x="26250" y="101439"/>
                </a:lnTo>
                <a:lnTo>
                  <a:pt x="54375" y="101439"/>
                </a:lnTo>
                <a:lnTo>
                  <a:pt x="54375" y="80719"/>
                </a:lnTo>
                <a:lnTo>
                  <a:pt x="65625" y="80719"/>
                </a:lnTo>
                <a:lnTo>
                  <a:pt x="65625" y="101439"/>
                </a:lnTo>
                <a:lnTo>
                  <a:pt x="93750" y="101439"/>
                </a:lnTo>
                <a:lnTo>
                  <a:pt x="93750" y="60000"/>
                </a:lnTo>
                <a:close/>
              </a:path>
              <a:path w="120000" h="120000" fill="darken" extrusionOk="0">
                <a:moveTo>
                  <a:pt x="60000" y="18561"/>
                </a:moveTo>
                <a:lnTo>
                  <a:pt x="15000" y="60000"/>
                </a:lnTo>
                <a:lnTo>
                  <a:pt x="105000" y="60000"/>
                </a:lnTo>
                <a:close/>
                <a:moveTo>
                  <a:pt x="54375" y="80719"/>
                </a:moveTo>
                <a:lnTo>
                  <a:pt x="65625" y="80719"/>
                </a:lnTo>
                <a:lnTo>
                  <a:pt x="65625" y="101439"/>
                </a:lnTo>
                <a:lnTo>
                  <a:pt x="54375" y="101439"/>
                </a:lnTo>
                <a:close/>
              </a:path>
              <a:path w="120000" h="120000" fill="none" extrusionOk="0">
                <a:moveTo>
                  <a:pt x="60000" y="18561"/>
                </a:moveTo>
                <a:lnTo>
                  <a:pt x="76875" y="34101"/>
                </a:lnTo>
                <a:lnTo>
                  <a:pt x="76875" y="23741"/>
                </a:lnTo>
                <a:lnTo>
                  <a:pt x="88125" y="23741"/>
                </a:lnTo>
                <a:lnTo>
                  <a:pt x="88125" y="44460"/>
                </a:lnTo>
                <a:lnTo>
                  <a:pt x="105000" y="60000"/>
                </a:lnTo>
                <a:lnTo>
                  <a:pt x="93750" y="60000"/>
                </a:lnTo>
                <a:lnTo>
                  <a:pt x="93750" y="101439"/>
                </a:lnTo>
                <a:lnTo>
                  <a:pt x="26250" y="101439"/>
                </a:lnTo>
                <a:lnTo>
                  <a:pt x="26250" y="60000"/>
                </a:lnTo>
                <a:lnTo>
                  <a:pt x="15000" y="60000"/>
                </a:lnTo>
                <a:close/>
                <a:moveTo>
                  <a:pt x="76875" y="34101"/>
                </a:moveTo>
                <a:lnTo>
                  <a:pt x="88125" y="44460"/>
                </a:lnTo>
                <a:moveTo>
                  <a:pt x="93750" y="60000"/>
                </a:moveTo>
                <a:lnTo>
                  <a:pt x="26250" y="60000"/>
                </a:lnTo>
                <a:moveTo>
                  <a:pt x="54375" y="101439"/>
                </a:moveTo>
                <a:lnTo>
                  <a:pt x="54375" y="80719"/>
                </a:lnTo>
                <a:lnTo>
                  <a:pt x="65625" y="80719"/>
                </a:lnTo>
                <a:lnTo>
                  <a:pt x="65625" y="101439"/>
                </a:lnTo>
              </a:path>
              <a:path w="120000" h="120000" fill="none" extrusionOk="0">
                <a:moveTo>
                  <a:pt x="0" y="0"/>
                </a:moveTo>
                <a:lnTo>
                  <a:pt x="120000" y="0"/>
                </a:lnTo>
                <a:lnTo>
                  <a:pt x="120000" y="120000"/>
                </a:lnTo>
                <a:lnTo>
                  <a:pt x="0" y="120000"/>
                </a:lnTo>
                <a:close/>
              </a:path>
            </a:pathLst>
          </a:custGeom>
          <a:solidFill>
            <a:schemeClr val="hlink"/>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404040"/>
              </a:buClr>
              <a:buSzPts val="1800"/>
              <a:buFont typeface="Noto Sans Symbols"/>
              <a:buNone/>
            </a:pPr>
            <a:endParaRPr sz="1800" b="0" i="0" u="none" strike="noStrike" cap="none">
              <a:solidFill>
                <a:schemeClr val="dk1"/>
              </a:solidFill>
              <a:latin typeface="Verdana"/>
              <a:ea typeface="Verdana"/>
              <a:cs typeface="Verdana"/>
              <a:sym typeface="Verdana"/>
            </a:endParaRPr>
          </a:p>
        </p:txBody>
      </p:sp>
      <p:sp>
        <p:nvSpPr>
          <p:cNvPr id="486" name="Google Shape;486;p58"/>
          <p:cNvSpPr txBox="1"/>
          <p:nvPr/>
        </p:nvSpPr>
        <p:spPr>
          <a:xfrm>
            <a:off x="534988" y="2133600"/>
            <a:ext cx="6580187" cy="25542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3200"/>
              <a:buFont typeface="Noto Sans Symbols"/>
              <a:buNone/>
            </a:pPr>
            <a:r>
              <a:rPr lang="en-US" sz="3200" b="0" i="0" u="none" strike="noStrike" cap="none">
                <a:solidFill>
                  <a:schemeClr val="dk1"/>
                </a:solidFill>
                <a:latin typeface="Verdana"/>
                <a:ea typeface="Verdana"/>
                <a:cs typeface="Verdana"/>
                <a:sym typeface="Verdana"/>
              </a:rPr>
              <a:t> </a:t>
            </a:r>
            <a:r>
              <a:rPr lang="en-US" sz="8000" b="1" i="0" u="none" strike="noStrike" cap="none">
                <a:solidFill>
                  <a:schemeClr val="dk1"/>
                </a:solidFill>
                <a:latin typeface="Times New Roman"/>
                <a:ea typeface="Times New Roman"/>
                <a:cs typeface="Times New Roman"/>
                <a:sym typeface="Times New Roman"/>
              </a:rPr>
              <a:t>D) NONE OF THE ABOVE!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84"/>
                                        </p:tgtEl>
                                        <p:attrNameLst>
                                          <p:attrName>style.visibility</p:attrName>
                                        </p:attrNameLst>
                                      </p:cBhvr>
                                      <p:to>
                                        <p:strVal val="visible"/>
                                      </p:to>
                                    </p:set>
                                    <p:animEffect transition="in" filter="fade">
                                      <p:cBhvr>
                                        <p:cTn id="7" dur="500"/>
                                        <p:tgtEl>
                                          <p:spTgt spid="48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86"/>
                                        </p:tgtEl>
                                        <p:attrNameLst>
                                          <p:attrName>style.visibility</p:attrName>
                                        </p:attrNameLst>
                                      </p:cBhvr>
                                      <p:to>
                                        <p:strVal val="visible"/>
                                      </p:to>
                                    </p:set>
                                    <p:animEffect transition="in" filter="fade">
                                      <p:cBhvr>
                                        <p:cTn id="11" dur="1822"/>
                                        <p:tgtEl>
                                          <p:spTgt spid="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pic>
        <p:nvPicPr>
          <p:cNvPr id="492" name="Google Shape;492;p59"/>
          <p:cNvPicPr preferRelativeResize="0"/>
          <p:nvPr/>
        </p:nvPicPr>
        <p:blipFill rotWithShape="1">
          <a:blip r:embed="rId3">
            <a:alphaModFix/>
          </a:blip>
          <a:srcRect/>
          <a:stretch/>
        </p:blipFill>
        <p:spPr>
          <a:xfrm>
            <a:off x="8839200" y="6553200"/>
            <a:ext cx="304800" cy="304800"/>
          </a:xfrm>
          <a:prstGeom prst="rect">
            <a:avLst/>
          </a:prstGeom>
          <a:noFill/>
          <a:ln>
            <a:noFill/>
          </a:ln>
        </p:spPr>
      </p:pic>
      <p:sp>
        <p:nvSpPr>
          <p:cNvPr id="493" name="Google Shape;493;p59"/>
          <p:cNvSpPr txBox="1">
            <a:spLocks noGrp="1"/>
          </p:cNvSpPr>
          <p:nvPr>
            <p:ph type="title"/>
          </p:nvPr>
        </p:nvSpPr>
        <p:spPr>
          <a:xfrm>
            <a:off x="352425" y="457200"/>
            <a:ext cx="6346825" cy="13208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dirty="0">
                <a:solidFill>
                  <a:srgbClr val="F98832"/>
                </a:solidFill>
              </a:rPr>
              <a:t>$300 Question E-cigarettes</a:t>
            </a:r>
            <a:endParaRPr dirty="0">
              <a:solidFill>
                <a:srgbClr val="F98832"/>
              </a:solidFill>
            </a:endParaRPr>
          </a:p>
        </p:txBody>
      </p:sp>
      <p:sp>
        <p:nvSpPr>
          <p:cNvPr id="494" name="Google Shape;494;p59"/>
          <p:cNvSpPr txBox="1"/>
          <p:nvPr/>
        </p:nvSpPr>
        <p:spPr>
          <a:xfrm>
            <a:off x="1889125" y="3219450"/>
            <a:ext cx="184150" cy="5794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404040"/>
              </a:buClr>
              <a:buSzPts val="3200"/>
              <a:buFont typeface="Noto Sans Symbols"/>
              <a:buNone/>
            </a:pPr>
            <a:endParaRPr sz="3200" b="0" i="0" u="none" strike="noStrike" cap="none">
              <a:solidFill>
                <a:schemeClr val="dk1"/>
              </a:solidFill>
              <a:latin typeface="Times New Roman"/>
              <a:ea typeface="Times New Roman"/>
              <a:cs typeface="Times New Roman"/>
              <a:sym typeface="Times New Roman"/>
            </a:endParaRPr>
          </a:p>
        </p:txBody>
      </p:sp>
      <p:sp>
        <p:nvSpPr>
          <p:cNvPr id="495" name="Google Shape;495;p59"/>
          <p:cNvSpPr txBox="1"/>
          <p:nvPr/>
        </p:nvSpPr>
        <p:spPr>
          <a:xfrm>
            <a:off x="-464388" y="1830717"/>
            <a:ext cx="7589808" cy="4217400"/>
          </a:xfrm>
          <a:prstGeom prst="rect">
            <a:avLst/>
          </a:prstGeom>
          <a:noFill/>
          <a:ln>
            <a:noFill/>
          </a:ln>
        </p:spPr>
        <p:txBody>
          <a:bodyPr spcFirstLastPara="1" wrap="square" lIns="91425" tIns="45700" rIns="91425" bIns="45700" anchor="t" anchorCtr="0">
            <a:spAutoFit/>
          </a:bodyPr>
          <a:lstStyle/>
          <a:p>
            <a:pPr marL="914400" marR="0" lvl="2" indent="0" algn="ctr" rtl="0">
              <a:spcBef>
                <a:spcPts val="0"/>
              </a:spcBef>
              <a:spcAft>
                <a:spcPts val="0"/>
              </a:spcAft>
              <a:buClr>
                <a:schemeClr val="dk1"/>
              </a:buClr>
              <a:buSzPts val="6000"/>
              <a:buFont typeface="Noto Sans Symbols"/>
              <a:buNone/>
            </a:pPr>
            <a:r>
              <a:rPr lang="en-US" sz="6000" b="1" i="0" u="sng" strike="noStrike" cap="none" dirty="0">
                <a:solidFill>
                  <a:schemeClr val="dk1"/>
                </a:solidFill>
                <a:latin typeface="Times New Roman"/>
                <a:ea typeface="Times New Roman"/>
                <a:cs typeface="Times New Roman"/>
                <a:sym typeface="Times New Roman"/>
              </a:rPr>
              <a:t>True or False: </a:t>
            </a:r>
            <a:br>
              <a:rPr lang="en-US" sz="6000" b="1" i="0" u="sng" strike="noStrike" cap="none" dirty="0">
                <a:solidFill>
                  <a:schemeClr val="dk1"/>
                </a:solidFill>
                <a:latin typeface="Times New Roman"/>
                <a:ea typeface="Times New Roman"/>
                <a:cs typeface="Times New Roman"/>
                <a:sym typeface="Times New Roman"/>
              </a:rPr>
            </a:br>
            <a:r>
              <a:rPr lang="en-US" sz="6000" b="1" dirty="0">
                <a:solidFill>
                  <a:schemeClr val="tx1"/>
                </a:solidFill>
                <a:latin typeface="Times New Roman"/>
                <a:ea typeface="Times New Roman"/>
                <a:cs typeface="Times New Roman"/>
                <a:sym typeface="Times New Roman"/>
              </a:rPr>
              <a:t>E-cigarettes/Vapes emit harmless water vapor.</a:t>
            </a:r>
            <a:endParaRPr dirty="0">
              <a:solidFill>
                <a:schemeClr val="tx1"/>
              </a:solidFill>
            </a:endParaRPr>
          </a:p>
          <a:p>
            <a:pPr marL="914400" marR="0" lvl="2" indent="0" algn="ctr" rtl="0">
              <a:spcBef>
                <a:spcPts val="0"/>
              </a:spcBef>
              <a:spcAft>
                <a:spcPts val="0"/>
              </a:spcAft>
              <a:buClr>
                <a:srgbClr val="404040"/>
              </a:buClr>
              <a:buSzPts val="2800"/>
              <a:buFont typeface="Noto Sans Symbols"/>
              <a:buNone/>
            </a:pPr>
            <a:endParaRPr sz="2800" b="0" i="0" u="none" strike="noStrike" cap="none" dirty="0">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93"/>
                                        </p:tgtEl>
                                        <p:attrNameLst>
                                          <p:attrName>style.visibility</p:attrName>
                                        </p:attrNameLst>
                                      </p:cBhvr>
                                      <p:to>
                                        <p:strVal val="visible"/>
                                      </p:to>
                                    </p:set>
                                    <p:anim calcmode="lin" valueType="num">
                                      <p:cBhvr additive="base">
                                        <p:cTn id="7" dur="500"/>
                                        <p:tgtEl>
                                          <p:spTgt spid="493"/>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95"/>
                                        </p:tgtEl>
                                        <p:attrNameLst>
                                          <p:attrName>style.visibility</p:attrName>
                                        </p:attrNameLst>
                                      </p:cBhvr>
                                      <p:to>
                                        <p:strVal val="visible"/>
                                      </p:to>
                                    </p:set>
                                    <p:anim calcmode="lin" valueType="num">
                                      <p:cBhvr additive="base">
                                        <p:cTn id="11" dur="500"/>
                                        <p:tgtEl>
                                          <p:spTgt spid="495"/>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92"/>
                                        </p:tgtEl>
                                        <p:attrNameLst>
                                          <p:attrName>style.visibility</p:attrName>
                                        </p:attrNameLst>
                                      </p:cBhvr>
                                      <p:to>
                                        <p:strVal val="visible"/>
                                      </p:to>
                                    </p:set>
                                    <p:animEffect transition="in" filter="fade">
                                      <p:cBhvr>
                                        <p:cTn id="15" dur="5000"/>
                                        <p:tgtEl>
                                          <p:spTgt spid="4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60"/>
          <p:cNvSpPr txBox="1">
            <a:spLocks noGrp="1"/>
          </p:cNvSpPr>
          <p:nvPr>
            <p:ph type="title"/>
          </p:nvPr>
        </p:nvSpPr>
        <p:spPr>
          <a:xfrm>
            <a:off x="367957" y="555118"/>
            <a:ext cx="6348300" cy="1320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solidFill>
                  <a:srgbClr val="F98832"/>
                </a:solidFill>
              </a:rPr>
              <a:t>$300 Answer E-cigarettes</a:t>
            </a:r>
            <a:endParaRPr dirty="0">
              <a:solidFill>
                <a:srgbClr val="F98832"/>
              </a:solidFill>
            </a:endParaRPr>
          </a:p>
        </p:txBody>
      </p:sp>
      <p:sp>
        <p:nvSpPr>
          <p:cNvPr id="502" name="Google Shape;502;p60">
            <a:hlinkClick r:id="rId3" action="ppaction://hlinksldjump"/>
          </p:cNvPr>
          <p:cNvSpPr/>
          <p:nvPr/>
        </p:nvSpPr>
        <p:spPr>
          <a:xfrm>
            <a:off x="609600" y="5791200"/>
            <a:ext cx="609600" cy="661988"/>
          </a:xfrm>
          <a:custGeom>
            <a:avLst/>
            <a:gdLst/>
            <a:ahLst/>
            <a:cxnLst/>
            <a:rect l="l" t="t" r="r" b="b"/>
            <a:pathLst>
              <a:path w="120000" h="120000" extrusionOk="0">
                <a:moveTo>
                  <a:pt x="0" y="0"/>
                </a:moveTo>
                <a:lnTo>
                  <a:pt x="120000" y="0"/>
                </a:lnTo>
                <a:lnTo>
                  <a:pt x="120000" y="120000"/>
                </a:lnTo>
                <a:lnTo>
                  <a:pt x="0" y="120000"/>
                </a:lnTo>
                <a:close/>
                <a:moveTo>
                  <a:pt x="60000" y="18561"/>
                </a:moveTo>
                <a:lnTo>
                  <a:pt x="15000" y="60000"/>
                </a:lnTo>
                <a:lnTo>
                  <a:pt x="26250" y="60000"/>
                </a:lnTo>
                <a:lnTo>
                  <a:pt x="26250" y="101439"/>
                </a:lnTo>
                <a:lnTo>
                  <a:pt x="93750" y="101439"/>
                </a:lnTo>
                <a:lnTo>
                  <a:pt x="93750" y="60000"/>
                </a:lnTo>
                <a:lnTo>
                  <a:pt x="105000" y="60000"/>
                </a:lnTo>
                <a:lnTo>
                  <a:pt x="88125" y="44460"/>
                </a:lnTo>
                <a:lnTo>
                  <a:pt x="88125" y="23741"/>
                </a:lnTo>
                <a:lnTo>
                  <a:pt x="76875" y="23741"/>
                </a:lnTo>
                <a:lnTo>
                  <a:pt x="76875" y="34101"/>
                </a:lnTo>
                <a:close/>
              </a:path>
              <a:path w="120000" h="120000" fill="darkenLess" extrusionOk="0">
                <a:moveTo>
                  <a:pt x="88125" y="44460"/>
                </a:moveTo>
                <a:lnTo>
                  <a:pt x="88125" y="23741"/>
                </a:lnTo>
                <a:lnTo>
                  <a:pt x="76875" y="23741"/>
                </a:lnTo>
                <a:lnTo>
                  <a:pt x="76875" y="34101"/>
                </a:lnTo>
                <a:close/>
                <a:moveTo>
                  <a:pt x="26250" y="60000"/>
                </a:moveTo>
                <a:lnTo>
                  <a:pt x="26250" y="101439"/>
                </a:lnTo>
                <a:lnTo>
                  <a:pt x="54375" y="101439"/>
                </a:lnTo>
                <a:lnTo>
                  <a:pt x="54375" y="80719"/>
                </a:lnTo>
                <a:lnTo>
                  <a:pt x="65625" y="80719"/>
                </a:lnTo>
                <a:lnTo>
                  <a:pt x="65625" y="101439"/>
                </a:lnTo>
                <a:lnTo>
                  <a:pt x="93750" y="101439"/>
                </a:lnTo>
                <a:lnTo>
                  <a:pt x="93750" y="60000"/>
                </a:lnTo>
                <a:close/>
              </a:path>
              <a:path w="120000" h="120000" fill="darken" extrusionOk="0">
                <a:moveTo>
                  <a:pt x="60000" y="18561"/>
                </a:moveTo>
                <a:lnTo>
                  <a:pt x="15000" y="60000"/>
                </a:lnTo>
                <a:lnTo>
                  <a:pt x="105000" y="60000"/>
                </a:lnTo>
                <a:close/>
                <a:moveTo>
                  <a:pt x="54375" y="80719"/>
                </a:moveTo>
                <a:lnTo>
                  <a:pt x="65625" y="80719"/>
                </a:lnTo>
                <a:lnTo>
                  <a:pt x="65625" y="101439"/>
                </a:lnTo>
                <a:lnTo>
                  <a:pt x="54375" y="101439"/>
                </a:lnTo>
                <a:close/>
              </a:path>
              <a:path w="120000" h="120000" fill="none" extrusionOk="0">
                <a:moveTo>
                  <a:pt x="60000" y="18561"/>
                </a:moveTo>
                <a:lnTo>
                  <a:pt x="76875" y="34101"/>
                </a:lnTo>
                <a:lnTo>
                  <a:pt x="76875" y="23741"/>
                </a:lnTo>
                <a:lnTo>
                  <a:pt x="88125" y="23741"/>
                </a:lnTo>
                <a:lnTo>
                  <a:pt x="88125" y="44460"/>
                </a:lnTo>
                <a:lnTo>
                  <a:pt x="105000" y="60000"/>
                </a:lnTo>
                <a:lnTo>
                  <a:pt x="93750" y="60000"/>
                </a:lnTo>
                <a:lnTo>
                  <a:pt x="93750" y="101439"/>
                </a:lnTo>
                <a:lnTo>
                  <a:pt x="26250" y="101439"/>
                </a:lnTo>
                <a:lnTo>
                  <a:pt x="26250" y="60000"/>
                </a:lnTo>
                <a:lnTo>
                  <a:pt x="15000" y="60000"/>
                </a:lnTo>
                <a:close/>
                <a:moveTo>
                  <a:pt x="76875" y="34101"/>
                </a:moveTo>
                <a:lnTo>
                  <a:pt x="88125" y="44460"/>
                </a:lnTo>
                <a:moveTo>
                  <a:pt x="93750" y="60000"/>
                </a:moveTo>
                <a:lnTo>
                  <a:pt x="26250" y="60000"/>
                </a:lnTo>
                <a:moveTo>
                  <a:pt x="54375" y="101439"/>
                </a:moveTo>
                <a:lnTo>
                  <a:pt x="54375" y="80719"/>
                </a:lnTo>
                <a:lnTo>
                  <a:pt x="65625" y="80719"/>
                </a:lnTo>
                <a:lnTo>
                  <a:pt x="65625" y="101439"/>
                </a:lnTo>
              </a:path>
              <a:path w="120000" h="120000" fill="none" extrusionOk="0">
                <a:moveTo>
                  <a:pt x="0" y="0"/>
                </a:moveTo>
                <a:lnTo>
                  <a:pt x="120000" y="0"/>
                </a:lnTo>
                <a:lnTo>
                  <a:pt x="120000" y="120000"/>
                </a:lnTo>
                <a:lnTo>
                  <a:pt x="0" y="120000"/>
                </a:lnTo>
                <a:close/>
              </a:path>
            </a:pathLst>
          </a:custGeom>
          <a:solidFill>
            <a:schemeClr val="hlink"/>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404040"/>
              </a:buClr>
              <a:buSzPts val="1800"/>
              <a:buFont typeface="Noto Sans Symbols"/>
              <a:buNone/>
            </a:pPr>
            <a:endParaRPr sz="1800" b="0" i="0" u="none" strike="noStrike" cap="none">
              <a:solidFill>
                <a:schemeClr val="dk1"/>
              </a:solidFill>
              <a:latin typeface="Verdana"/>
              <a:ea typeface="Verdana"/>
              <a:cs typeface="Verdana"/>
              <a:sym typeface="Verdana"/>
            </a:endParaRPr>
          </a:p>
        </p:txBody>
      </p:sp>
      <p:sp>
        <p:nvSpPr>
          <p:cNvPr id="503" name="Google Shape;503;p60"/>
          <p:cNvSpPr txBox="1"/>
          <p:nvPr/>
        </p:nvSpPr>
        <p:spPr>
          <a:xfrm>
            <a:off x="-504285" y="1643936"/>
            <a:ext cx="9144000" cy="17850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5400"/>
              <a:buFont typeface="Noto Sans Symbols"/>
              <a:buNone/>
            </a:pPr>
            <a:r>
              <a:rPr lang="en-US" sz="5400" b="0" i="0" u="none" strike="noStrike" cap="none" dirty="0">
                <a:solidFill>
                  <a:schemeClr val="dk1"/>
                </a:solidFill>
                <a:latin typeface="Verdana"/>
                <a:ea typeface="Verdana"/>
                <a:cs typeface="Verdana"/>
                <a:sym typeface="Verdana"/>
              </a:rPr>
              <a:t> </a:t>
            </a:r>
            <a:r>
              <a:rPr lang="en-US" sz="9600" b="1" dirty="0">
                <a:solidFill>
                  <a:schemeClr val="tx1"/>
                </a:solidFill>
                <a:latin typeface="Times New Roman"/>
                <a:ea typeface="Times New Roman"/>
                <a:cs typeface="Times New Roman"/>
                <a:sym typeface="Times New Roman"/>
              </a:rPr>
              <a:t>FALSE</a:t>
            </a:r>
            <a:r>
              <a:rPr lang="en-US" sz="9600" b="1" i="0" u="none" strike="noStrike" cap="none" dirty="0">
                <a:solidFill>
                  <a:schemeClr val="tx1"/>
                </a:solidFill>
                <a:latin typeface="Times New Roman"/>
                <a:ea typeface="Times New Roman"/>
                <a:cs typeface="Times New Roman"/>
                <a:sym typeface="Times New Roman"/>
              </a:rPr>
              <a:t>!</a:t>
            </a:r>
            <a:endParaRPr sz="9600" b="1" i="0" u="none" strike="noStrike" cap="none" dirty="0">
              <a:solidFill>
                <a:schemeClr val="tx1"/>
              </a:solidFill>
              <a:latin typeface="Times New Roman"/>
              <a:ea typeface="Times New Roman"/>
              <a:cs typeface="Times New Roman"/>
              <a:sym typeface="Times New Roman"/>
            </a:endParaRPr>
          </a:p>
          <a:p>
            <a:pPr marL="0" marR="0" lvl="0" indent="0" algn="l" rtl="0">
              <a:spcBef>
                <a:spcPts val="0"/>
              </a:spcBef>
              <a:spcAft>
                <a:spcPts val="0"/>
              </a:spcAft>
              <a:buClr>
                <a:schemeClr val="dk1"/>
              </a:buClr>
              <a:buSzPts val="5400"/>
              <a:buFont typeface="Noto Sans Symbols"/>
              <a:buNone/>
            </a:pPr>
            <a:endParaRPr dirty="0"/>
          </a:p>
        </p:txBody>
      </p:sp>
      <p:pic>
        <p:nvPicPr>
          <p:cNvPr id="504" name="Google Shape;504;p60"/>
          <p:cNvPicPr preferRelativeResize="0"/>
          <p:nvPr/>
        </p:nvPicPr>
        <p:blipFill>
          <a:blip r:embed="rId4">
            <a:alphaModFix/>
          </a:blip>
          <a:stretch>
            <a:fillRect/>
          </a:stretch>
        </p:blipFill>
        <p:spPr>
          <a:xfrm>
            <a:off x="1518475" y="3429000"/>
            <a:ext cx="4360557" cy="26744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01"/>
                                        </p:tgtEl>
                                        <p:attrNameLst>
                                          <p:attrName>style.visibility</p:attrName>
                                        </p:attrNameLst>
                                      </p:cBhvr>
                                      <p:to>
                                        <p:strVal val="visible"/>
                                      </p:to>
                                    </p:set>
                                    <p:animEffect transition="in" filter="fade">
                                      <p:cBhvr>
                                        <p:cTn id="7" dur="1000"/>
                                        <p:tgtEl>
                                          <p:spTgt spid="501"/>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03"/>
                                        </p:tgtEl>
                                        <p:attrNameLst>
                                          <p:attrName>style.visibility</p:attrName>
                                        </p:attrNameLst>
                                      </p:cBhvr>
                                      <p:to>
                                        <p:strVal val="visible"/>
                                      </p:to>
                                    </p:set>
                                    <p:animEffect transition="in" filter="fade">
                                      <p:cBhvr>
                                        <p:cTn id="11" dur="1822"/>
                                        <p:tgtEl>
                                          <p:spTgt spid="5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pic>
        <p:nvPicPr>
          <p:cNvPr id="510" name="Google Shape;510;p61"/>
          <p:cNvPicPr preferRelativeResize="0"/>
          <p:nvPr/>
        </p:nvPicPr>
        <p:blipFill rotWithShape="1">
          <a:blip r:embed="rId3">
            <a:alphaModFix/>
          </a:blip>
          <a:srcRect/>
          <a:stretch/>
        </p:blipFill>
        <p:spPr>
          <a:xfrm>
            <a:off x="8839200" y="6553200"/>
            <a:ext cx="304800" cy="304800"/>
          </a:xfrm>
          <a:prstGeom prst="rect">
            <a:avLst/>
          </a:prstGeom>
          <a:noFill/>
          <a:ln>
            <a:noFill/>
          </a:ln>
        </p:spPr>
      </p:pic>
      <p:sp>
        <p:nvSpPr>
          <p:cNvPr id="511" name="Google Shape;511;p61"/>
          <p:cNvSpPr txBox="1">
            <a:spLocks noGrp="1"/>
          </p:cNvSpPr>
          <p:nvPr>
            <p:ph type="title"/>
          </p:nvPr>
        </p:nvSpPr>
        <p:spPr>
          <a:xfrm>
            <a:off x="533400" y="304800"/>
            <a:ext cx="8229600" cy="1600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solidFill>
                  <a:srgbClr val="F98832"/>
                </a:solidFill>
              </a:rPr>
              <a:t>$100 Question Quitting</a:t>
            </a:r>
            <a:endParaRPr dirty="0">
              <a:solidFill>
                <a:srgbClr val="F98832"/>
              </a:solidFill>
            </a:endParaRPr>
          </a:p>
        </p:txBody>
      </p:sp>
      <p:sp>
        <p:nvSpPr>
          <p:cNvPr id="512" name="Google Shape;512;p61"/>
          <p:cNvSpPr txBox="1"/>
          <p:nvPr/>
        </p:nvSpPr>
        <p:spPr>
          <a:xfrm>
            <a:off x="-540457" y="1277755"/>
            <a:ext cx="8079944" cy="5016718"/>
          </a:xfrm>
          <a:prstGeom prst="rect">
            <a:avLst/>
          </a:prstGeom>
          <a:noFill/>
          <a:ln>
            <a:noFill/>
          </a:ln>
        </p:spPr>
        <p:txBody>
          <a:bodyPr spcFirstLastPara="1" wrap="square" lIns="91425" tIns="45700" rIns="91425" bIns="45700" anchor="t" anchorCtr="0">
            <a:spAutoFit/>
          </a:bodyPr>
          <a:lstStyle/>
          <a:p>
            <a:pPr marL="914400" marR="0" lvl="2" indent="0" algn="ctr" rtl="0">
              <a:spcBef>
                <a:spcPts val="0"/>
              </a:spcBef>
              <a:spcAft>
                <a:spcPts val="0"/>
              </a:spcAft>
              <a:buNone/>
            </a:pPr>
            <a:r>
              <a:rPr lang="en-US" sz="3200" b="1" dirty="0">
                <a:solidFill>
                  <a:schemeClr val="dk1"/>
                </a:solidFill>
                <a:latin typeface="Times New Roman"/>
                <a:ea typeface="Times New Roman"/>
                <a:cs typeface="Times New Roman"/>
                <a:sym typeface="Times New Roman"/>
              </a:rPr>
              <a:t>What is t</a:t>
            </a:r>
            <a:r>
              <a:rPr lang="en-US" sz="3200" b="1" i="0" u="none" strike="noStrike" cap="none" dirty="0">
                <a:solidFill>
                  <a:schemeClr val="dk1"/>
                </a:solidFill>
                <a:latin typeface="Times New Roman"/>
                <a:ea typeface="Times New Roman"/>
                <a:cs typeface="Times New Roman"/>
                <a:sym typeface="Times New Roman"/>
              </a:rPr>
              <a:t>he FREE, clinically proven, phone/text/online </a:t>
            </a:r>
            <a:r>
              <a:rPr lang="en-US" sz="3200" b="1" dirty="0">
                <a:solidFill>
                  <a:schemeClr val="dk1"/>
                </a:solidFill>
                <a:latin typeface="Times New Roman"/>
                <a:ea typeface="Times New Roman"/>
                <a:cs typeface="Times New Roman"/>
                <a:sym typeface="Times New Roman"/>
              </a:rPr>
              <a:t>q</a:t>
            </a:r>
            <a:r>
              <a:rPr lang="en-US" sz="3200" b="1" i="0" u="none" strike="noStrike" cap="none" dirty="0">
                <a:solidFill>
                  <a:schemeClr val="dk1"/>
                </a:solidFill>
                <a:latin typeface="Times New Roman"/>
                <a:ea typeface="Times New Roman"/>
                <a:cs typeface="Times New Roman"/>
                <a:sym typeface="Times New Roman"/>
              </a:rPr>
              <a:t>uit program </a:t>
            </a:r>
            <a:r>
              <a:rPr lang="en-US" sz="3200" b="1" dirty="0">
                <a:solidFill>
                  <a:schemeClr val="dk1"/>
                </a:solidFill>
                <a:latin typeface="Times New Roman"/>
                <a:ea typeface="Times New Roman"/>
                <a:cs typeface="Times New Roman"/>
                <a:sym typeface="Times New Roman"/>
              </a:rPr>
              <a:t>available in Indiana?</a:t>
            </a:r>
            <a:endParaRPr dirty="0">
              <a:solidFill>
                <a:schemeClr val="dk1"/>
              </a:solidFill>
            </a:endParaRPr>
          </a:p>
          <a:p>
            <a:pPr marL="1428750" marR="0" lvl="2" indent="-514350" algn="l" rtl="0">
              <a:lnSpc>
                <a:spcPct val="150000"/>
              </a:lnSpc>
              <a:spcBef>
                <a:spcPts val="0"/>
              </a:spcBef>
              <a:spcAft>
                <a:spcPts val="0"/>
              </a:spcAft>
              <a:buClr>
                <a:schemeClr val="dk1"/>
              </a:buClr>
              <a:buSzPts val="3200"/>
              <a:buFont typeface="Times New Roman"/>
              <a:buAutoNum type="alphaUcParenR"/>
            </a:pPr>
            <a:r>
              <a:rPr lang="en-US" sz="3200" b="1" i="0" u="none" strike="noStrike" cap="none" dirty="0">
                <a:solidFill>
                  <a:schemeClr val="dk1"/>
                </a:solidFill>
                <a:latin typeface="Times New Roman"/>
                <a:ea typeface="Times New Roman"/>
                <a:cs typeface="Times New Roman"/>
                <a:sym typeface="Times New Roman"/>
              </a:rPr>
              <a:t>Quit Now Indiana</a:t>
            </a:r>
            <a:endParaRPr sz="3200" b="0" i="0" u="none" strike="noStrike" cap="none" dirty="0">
              <a:solidFill>
                <a:schemeClr val="dk1"/>
              </a:solidFill>
              <a:latin typeface="Times New Roman"/>
              <a:ea typeface="Times New Roman"/>
              <a:cs typeface="Times New Roman"/>
              <a:sym typeface="Times New Roman"/>
            </a:endParaRPr>
          </a:p>
          <a:p>
            <a:pPr marL="1428750" marR="0" lvl="2" indent="-514350" algn="l" rtl="0">
              <a:lnSpc>
                <a:spcPct val="150000"/>
              </a:lnSpc>
              <a:spcBef>
                <a:spcPts val="0"/>
              </a:spcBef>
              <a:spcAft>
                <a:spcPts val="0"/>
              </a:spcAft>
              <a:buClr>
                <a:schemeClr val="dk1"/>
              </a:buClr>
              <a:buSzPts val="3200"/>
              <a:buFont typeface="Times New Roman"/>
              <a:buAutoNum type="alphaUcParenR"/>
            </a:pPr>
            <a:r>
              <a:rPr lang="en-US" sz="3200" b="1" i="0" u="none" strike="noStrike" cap="none" dirty="0">
                <a:solidFill>
                  <a:schemeClr val="dk1"/>
                </a:solidFill>
                <a:latin typeface="Times New Roman"/>
                <a:ea typeface="Times New Roman"/>
                <a:cs typeface="Times New Roman"/>
                <a:sym typeface="Times New Roman"/>
              </a:rPr>
              <a:t>Smoke, The Big NOPE Foundation</a:t>
            </a:r>
            <a:endParaRPr dirty="0">
              <a:solidFill>
                <a:schemeClr val="dk1"/>
              </a:solidFill>
            </a:endParaRPr>
          </a:p>
          <a:p>
            <a:pPr marL="1428750" marR="0" lvl="2" indent="-514350" algn="l" rtl="0">
              <a:lnSpc>
                <a:spcPct val="150000"/>
              </a:lnSpc>
              <a:spcBef>
                <a:spcPts val="0"/>
              </a:spcBef>
              <a:spcAft>
                <a:spcPts val="0"/>
              </a:spcAft>
              <a:buClr>
                <a:schemeClr val="dk1"/>
              </a:buClr>
              <a:buSzPts val="3200"/>
              <a:buFont typeface="Times New Roman"/>
              <a:buAutoNum type="alphaUcParenR"/>
            </a:pPr>
            <a:r>
              <a:rPr lang="en-US" sz="3200" b="1" i="0" u="none" strike="noStrike" cap="none" dirty="0">
                <a:solidFill>
                  <a:schemeClr val="dk1"/>
                </a:solidFill>
                <a:latin typeface="Times New Roman"/>
                <a:ea typeface="Times New Roman"/>
                <a:cs typeface="Times New Roman"/>
                <a:sym typeface="Times New Roman"/>
              </a:rPr>
              <a:t>You Can Do It Incorporated</a:t>
            </a:r>
            <a:endParaRPr dirty="0">
              <a:solidFill>
                <a:schemeClr val="dk1"/>
              </a:solidFill>
            </a:endParaRPr>
          </a:p>
          <a:p>
            <a:pPr marL="1428750" marR="0" lvl="2" indent="-514350" algn="l" rtl="0">
              <a:lnSpc>
                <a:spcPct val="150000"/>
              </a:lnSpc>
              <a:spcBef>
                <a:spcPts val="0"/>
              </a:spcBef>
              <a:spcAft>
                <a:spcPts val="0"/>
              </a:spcAft>
              <a:buClr>
                <a:schemeClr val="dk1"/>
              </a:buClr>
              <a:buSzPts val="3200"/>
              <a:buFont typeface="Times New Roman"/>
              <a:buAutoNum type="alphaUcParenR"/>
            </a:pPr>
            <a:r>
              <a:rPr lang="en-US" sz="3200" b="1" dirty="0">
                <a:solidFill>
                  <a:schemeClr val="dk1"/>
                </a:solidFill>
                <a:latin typeface="Times New Roman"/>
                <a:ea typeface="Times New Roman"/>
                <a:cs typeface="Times New Roman"/>
                <a:sym typeface="Times New Roman"/>
              </a:rPr>
              <a:t>Helping</a:t>
            </a:r>
            <a:r>
              <a:rPr lang="en-US" sz="3200" b="1" i="0" u="none" strike="noStrike" cap="none" dirty="0">
                <a:solidFill>
                  <a:schemeClr val="dk1"/>
                </a:solidFill>
                <a:latin typeface="Times New Roman"/>
                <a:ea typeface="Times New Roman"/>
                <a:cs typeface="Times New Roman"/>
                <a:sym typeface="Times New Roman"/>
              </a:rPr>
              <a:t> Hoosiers </a:t>
            </a:r>
            <a:r>
              <a:rPr lang="en-US" sz="3200" b="1" dirty="0">
                <a:solidFill>
                  <a:schemeClr val="dk1"/>
                </a:solidFill>
                <a:latin typeface="Times New Roman"/>
                <a:ea typeface="Times New Roman"/>
                <a:cs typeface="Times New Roman"/>
                <a:sym typeface="Times New Roman"/>
              </a:rPr>
              <a:t>Quit</a:t>
            </a:r>
            <a:endParaRPr dirty="0">
              <a:solidFill>
                <a:schemeClr val="dk1"/>
              </a:solidFill>
            </a:endParaRPr>
          </a:p>
          <a:p>
            <a:pPr marL="1428750" marR="0" lvl="2" indent="-311150" algn="l" rtl="0">
              <a:spcBef>
                <a:spcPts val="0"/>
              </a:spcBef>
              <a:spcAft>
                <a:spcPts val="0"/>
              </a:spcAft>
              <a:buClr>
                <a:schemeClr val="dk1"/>
              </a:buClr>
              <a:buSzPts val="3200"/>
              <a:buFont typeface="Verdana"/>
              <a:buNone/>
            </a:pPr>
            <a:endParaRPr sz="3200" b="1" i="0" u="none" strike="noStrike" cap="none" dirty="0">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11"/>
                                        </p:tgtEl>
                                        <p:attrNameLst>
                                          <p:attrName>style.visibility</p:attrName>
                                        </p:attrNameLst>
                                      </p:cBhvr>
                                      <p:to>
                                        <p:strVal val="visible"/>
                                      </p:to>
                                    </p:set>
                                    <p:anim calcmode="lin" valueType="num">
                                      <p:cBhvr additive="base">
                                        <p:cTn id="7" dur="500"/>
                                        <p:tgtEl>
                                          <p:spTgt spid="511"/>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12"/>
                                        </p:tgtEl>
                                        <p:attrNameLst>
                                          <p:attrName>style.visibility</p:attrName>
                                        </p:attrNameLst>
                                      </p:cBhvr>
                                      <p:to>
                                        <p:strVal val="visible"/>
                                      </p:to>
                                    </p:set>
                                    <p:anim calcmode="lin" valueType="num">
                                      <p:cBhvr additive="base">
                                        <p:cTn id="11" dur="500"/>
                                        <p:tgtEl>
                                          <p:spTgt spid="512"/>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10"/>
                                        </p:tgtEl>
                                        <p:attrNameLst>
                                          <p:attrName>style.visibility</p:attrName>
                                        </p:attrNameLst>
                                      </p:cBhvr>
                                      <p:to>
                                        <p:strVal val="visible"/>
                                      </p:to>
                                    </p:set>
                                    <p:animEffect transition="in" filter="fade">
                                      <p:cBhvr>
                                        <p:cTn id="15" dur="5000"/>
                                        <p:tgtEl>
                                          <p:spTgt spid="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62"/>
          <p:cNvSpPr txBox="1">
            <a:spLocks noGrp="1"/>
          </p:cNvSpPr>
          <p:nvPr>
            <p:ph type="title"/>
          </p:nvPr>
        </p:nvSpPr>
        <p:spPr>
          <a:xfrm>
            <a:off x="914400" y="314325"/>
            <a:ext cx="8229600" cy="685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solidFill>
                  <a:srgbClr val="F98832"/>
                </a:solidFill>
              </a:rPr>
              <a:t>$100 Answer Quitting</a:t>
            </a:r>
            <a:endParaRPr dirty="0">
              <a:solidFill>
                <a:srgbClr val="F98832"/>
              </a:solidFill>
            </a:endParaRPr>
          </a:p>
        </p:txBody>
      </p:sp>
      <p:sp>
        <p:nvSpPr>
          <p:cNvPr id="519" name="Google Shape;519;p62">
            <a:hlinkClick r:id="rId3" action="ppaction://hlinksldjump"/>
          </p:cNvPr>
          <p:cNvSpPr/>
          <p:nvPr/>
        </p:nvSpPr>
        <p:spPr>
          <a:xfrm>
            <a:off x="609600" y="5791200"/>
            <a:ext cx="609600" cy="661988"/>
          </a:xfrm>
          <a:custGeom>
            <a:avLst/>
            <a:gdLst/>
            <a:ahLst/>
            <a:cxnLst/>
            <a:rect l="l" t="t" r="r" b="b"/>
            <a:pathLst>
              <a:path w="120000" h="120000" extrusionOk="0">
                <a:moveTo>
                  <a:pt x="0" y="0"/>
                </a:moveTo>
                <a:lnTo>
                  <a:pt x="120000" y="0"/>
                </a:lnTo>
                <a:lnTo>
                  <a:pt x="120000" y="120000"/>
                </a:lnTo>
                <a:lnTo>
                  <a:pt x="0" y="120000"/>
                </a:lnTo>
                <a:close/>
                <a:moveTo>
                  <a:pt x="60000" y="18561"/>
                </a:moveTo>
                <a:lnTo>
                  <a:pt x="15000" y="60000"/>
                </a:lnTo>
                <a:lnTo>
                  <a:pt x="26250" y="60000"/>
                </a:lnTo>
                <a:lnTo>
                  <a:pt x="26250" y="101439"/>
                </a:lnTo>
                <a:lnTo>
                  <a:pt x="93750" y="101439"/>
                </a:lnTo>
                <a:lnTo>
                  <a:pt x="93750" y="60000"/>
                </a:lnTo>
                <a:lnTo>
                  <a:pt x="105000" y="60000"/>
                </a:lnTo>
                <a:lnTo>
                  <a:pt x="88125" y="44460"/>
                </a:lnTo>
                <a:lnTo>
                  <a:pt x="88125" y="23741"/>
                </a:lnTo>
                <a:lnTo>
                  <a:pt x="76875" y="23741"/>
                </a:lnTo>
                <a:lnTo>
                  <a:pt x="76875" y="34101"/>
                </a:lnTo>
                <a:close/>
              </a:path>
              <a:path w="120000" h="120000" fill="darkenLess" extrusionOk="0">
                <a:moveTo>
                  <a:pt x="88125" y="44460"/>
                </a:moveTo>
                <a:lnTo>
                  <a:pt x="88125" y="23741"/>
                </a:lnTo>
                <a:lnTo>
                  <a:pt x="76875" y="23741"/>
                </a:lnTo>
                <a:lnTo>
                  <a:pt x="76875" y="34101"/>
                </a:lnTo>
                <a:close/>
                <a:moveTo>
                  <a:pt x="26250" y="60000"/>
                </a:moveTo>
                <a:lnTo>
                  <a:pt x="26250" y="101439"/>
                </a:lnTo>
                <a:lnTo>
                  <a:pt x="54375" y="101439"/>
                </a:lnTo>
                <a:lnTo>
                  <a:pt x="54375" y="80719"/>
                </a:lnTo>
                <a:lnTo>
                  <a:pt x="65625" y="80719"/>
                </a:lnTo>
                <a:lnTo>
                  <a:pt x="65625" y="101439"/>
                </a:lnTo>
                <a:lnTo>
                  <a:pt x="93750" y="101439"/>
                </a:lnTo>
                <a:lnTo>
                  <a:pt x="93750" y="60000"/>
                </a:lnTo>
                <a:close/>
              </a:path>
              <a:path w="120000" h="120000" fill="darken" extrusionOk="0">
                <a:moveTo>
                  <a:pt x="60000" y="18561"/>
                </a:moveTo>
                <a:lnTo>
                  <a:pt x="15000" y="60000"/>
                </a:lnTo>
                <a:lnTo>
                  <a:pt x="105000" y="60000"/>
                </a:lnTo>
                <a:close/>
                <a:moveTo>
                  <a:pt x="54375" y="80719"/>
                </a:moveTo>
                <a:lnTo>
                  <a:pt x="65625" y="80719"/>
                </a:lnTo>
                <a:lnTo>
                  <a:pt x="65625" y="101439"/>
                </a:lnTo>
                <a:lnTo>
                  <a:pt x="54375" y="101439"/>
                </a:lnTo>
                <a:close/>
              </a:path>
              <a:path w="120000" h="120000" fill="none" extrusionOk="0">
                <a:moveTo>
                  <a:pt x="60000" y="18561"/>
                </a:moveTo>
                <a:lnTo>
                  <a:pt x="76875" y="34101"/>
                </a:lnTo>
                <a:lnTo>
                  <a:pt x="76875" y="23741"/>
                </a:lnTo>
                <a:lnTo>
                  <a:pt x="88125" y="23741"/>
                </a:lnTo>
                <a:lnTo>
                  <a:pt x="88125" y="44460"/>
                </a:lnTo>
                <a:lnTo>
                  <a:pt x="105000" y="60000"/>
                </a:lnTo>
                <a:lnTo>
                  <a:pt x="93750" y="60000"/>
                </a:lnTo>
                <a:lnTo>
                  <a:pt x="93750" y="101439"/>
                </a:lnTo>
                <a:lnTo>
                  <a:pt x="26250" y="101439"/>
                </a:lnTo>
                <a:lnTo>
                  <a:pt x="26250" y="60000"/>
                </a:lnTo>
                <a:lnTo>
                  <a:pt x="15000" y="60000"/>
                </a:lnTo>
                <a:close/>
                <a:moveTo>
                  <a:pt x="76875" y="34101"/>
                </a:moveTo>
                <a:lnTo>
                  <a:pt x="88125" y="44460"/>
                </a:lnTo>
                <a:moveTo>
                  <a:pt x="93750" y="60000"/>
                </a:moveTo>
                <a:lnTo>
                  <a:pt x="26250" y="60000"/>
                </a:lnTo>
                <a:moveTo>
                  <a:pt x="54375" y="101439"/>
                </a:moveTo>
                <a:lnTo>
                  <a:pt x="54375" y="80719"/>
                </a:lnTo>
                <a:lnTo>
                  <a:pt x="65625" y="80719"/>
                </a:lnTo>
                <a:lnTo>
                  <a:pt x="65625" y="101439"/>
                </a:lnTo>
              </a:path>
              <a:path w="120000" h="120000" fill="none" extrusionOk="0">
                <a:moveTo>
                  <a:pt x="0" y="0"/>
                </a:moveTo>
                <a:lnTo>
                  <a:pt x="120000" y="0"/>
                </a:lnTo>
                <a:lnTo>
                  <a:pt x="120000" y="120000"/>
                </a:lnTo>
                <a:lnTo>
                  <a:pt x="0" y="120000"/>
                </a:lnTo>
                <a:close/>
              </a:path>
            </a:pathLst>
          </a:custGeom>
          <a:solidFill>
            <a:schemeClr val="hlink"/>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404040"/>
              </a:buClr>
              <a:buSzPts val="1800"/>
              <a:buFont typeface="Noto Sans Symbols"/>
              <a:buNone/>
            </a:pPr>
            <a:endParaRPr sz="1800" b="0" i="0" u="none" strike="noStrike" cap="none">
              <a:solidFill>
                <a:schemeClr val="dk1"/>
              </a:solidFill>
              <a:latin typeface="Verdana"/>
              <a:ea typeface="Verdana"/>
              <a:cs typeface="Verdana"/>
              <a:sym typeface="Verdana"/>
            </a:endParaRPr>
          </a:p>
        </p:txBody>
      </p:sp>
      <p:sp>
        <p:nvSpPr>
          <p:cNvPr id="520" name="Google Shape;520;p62"/>
          <p:cNvSpPr txBox="1"/>
          <p:nvPr/>
        </p:nvSpPr>
        <p:spPr>
          <a:xfrm>
            <a:off x="277091" y="2151747"/>
            <a:ext cx="7004050" cy="2554505"/>
          </a:xfrm>
          <a:prstGeom prst="rect">
            <a:avLst/>
          </a:prstGeom>
          <a:noFill/>
          <a:ln>
            <a:noFill/>
          </a:ln>
        </p:spPr>
        <p:txBody>
          <a:bodyPr spcFirstLastPara="1" wrap="square" lIns="91425" tIns="45700" rIns="91425" bIns="45700" anchor="t" anchorCtr="0">
            <a:spAutoFit/>
          </a:bodyPr>
          <a:lstStyle/>
          <a:p>
            <a:pPr marL="1371600" marR="0" lvl="0" indent="-1371600" algn="ctr" rtl="0">
              <a:spcBef>
                <a:spcPts val="0"/>
              </a:spcBef>
              <a:spcAft>
                <a:spcPts val="0"/>
              </a:spcAft>
              <a:buClr>
                <a:schemeClr val="dk1"/>
              </a:buClr>
              <a:buSzPts val="8000"/>
              <a:buFont typeface="Noto Sans Symbols"/>
              <a:buAutoNum type="alphaUcParenR"/>
            </a:pPr>
            <a:r>
              <a:rPr lang="en-US" sz="8000" b="1" i="0" u="none" strike="noStrike" cap="none" dirty="0">
                <a:solidFill>
                  <a:schemeClr val="dk1"/>
                </a:solidFill>
                <a:latin typeface="Times New Roman"/>
                <a:ea typeface="Times New Roman"/>
                <a:cs typeface="Times New Roman"/>
                <a:sym typeface="Times New Roman"/>
              </a:rPr>
              <a:t>QUIT NOW INDIANA</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18"/>
                                        </p:tgtEl>
                                        <p:attrNameLst>
                                          <p:attrName>style.visibility</p:attrName>
                                        </p:attrNameLst>
                                      </p:cBhvr>
                                      <p:to>
                                        <p:strVal val="visible"/>
                                      </p:to>
                                    </p:set>
                                    <p:animEffect transition="in" filter="fade">
                                      <p:cBhvr>
                                        <p:cTn id="7" dur="2000"/>
                                        <p:tgtEl>
                                          <p:spTgt spid="518"/>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520"/>
                                        </p:tgtEl>
                                        <p:attrNameLst>
                                          <p:attrName>style.visibility</p:attrName>
                                        </p:attrNameLst>
                                      </p:cBhvr>
                                      <p:to>
                                        <p:strVal val="visible"/>
                                      </p:to>
                                    </p:set>
                                    <p:animEffect transition="in" filter="fade">
                                      <p:cBhvr>
                                        <p:cTn id="11" dur="1822"/>
                                        <p:tgtEl>
                                          <p:spTgt spid="5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pic>
        <p:nvPicPr>
          <p:cNvPr id="526" name="Google Shape;526;p63"/>
          <p:cNvPicPr preferRelativeResize="0"/>
          <p:nvPr/>
        </p:nvPicPr>
        <p:blipFill rotWithShape="1">
          <a:blip r:embed="rId3">
            <a:alphaModFix/>
          </a:blip>
          <a:srcRect/>
          <a:stretch/>
        </p:blipFill>
        <p:spPr>
          <a:xfrm>
            <a:off x="8839200" y="6477000"/>
            <a:ext cx="304800" cy="304800"/>
          </a:xfrm>
          <a:prstGeom prst="rect">
            <a:avLst/>
          </a:prstGeom>
          <a:noFill/>
          <a:ln>
            <a:noFill/>
          </a:ln>
        </p:spPr>
      </p:pic>
      <p:sp>
        <p:nvSpPr>
          <p:cNvPr id="527" name="Google Shape;527;p63"/>
          <p:cNvSpPr txBox="1">
            <a:spLocks noGrp="1"/>
          </p:cNvSpPr>
          <p:nvPr>
            <p:ph type="title"/>
          </p:nvPr>
        </p:nvSpPr>
        <p:spPr>
          <a:xfrm>
            <a:off x="736600" y="381000"/>
            <a:ext cx="8229600" cy="1600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solidFill>
                  <a:srgbClr val="F98832"/>
                </a:solidFill>
              </a:rPr>
              <a:t>$200 Question Quitting</a:t>
            </a:r>
            <a:endParaRPr dirty="0">
              <a:solidFill>
                <a:srgbClr val="F98832"/>
              </a:solidFill>
            </a:endParaRPr>
          </a:p>
        </p:txBody>
      </p:sp>
      <p:sp>
        <p:nvSpPr>
          <p:cNvPr id="528" name="Google Shape;528;p63"/>
          <p:cNvSpPr txBox="1"/>
          <p:nvPr/>
        </p:nvSpPr>
        <p:spPr>
          <a:xfrm>
            <a:off x="-381000" y="1828800"/>
            <a:ext cx="7599363" cy="3786188"/>
          </a:xfrm>
          <a:prstGeom prst="rect">
            <a:avLst/>
          </a:prstGeom>
          <a:noFill/>
          <a:ln>
            <a:noFill/>
          </a:ln>
        </p:spPr>
        <p:txBody>
          <a:bodyPr spcFirstLastPara="1" wrap="square" lIns="91425" tIns="45700" rIns="91425" bIns="45700" anchor="t" anchorCtr="0">
            <a:spAutoFit/>
          </a:bodyPr>
          <a:lstStyle/>
          <a:p>
            <a:pPr marL="914400" marR="0" lvl="2" indent="0" algn="ctr" rtl="0">
              <a:spcBef>
                <a:spcPts val="0"/>
              </a:spcBef>
              <a:spcAft>
                <a:spcPts val="0"/>
              </a:spcAft>
              <a:buClr>
                <a:schemeClr val="dk1"/>
              </a:buClr>
              <a:buSzPts val="4800"/>
              <a:buFont typeface="Noto Sans Symbols"/>
              <a:buNone/>
            </a:pPr>
            <a:r>
              <a:rPr lang="en-US" sz="4800" b="1" i="0" u="sng" strike="noStrike" cap="none">
                <a:solidFill>
                  <a:schemeClr val="dk1"/>
                </a:solidFill>
                <a:latin typeface="Times New Roman"/>
                <a:ea typeface="Times New Roman"/>
                <a:cs typeface="Times New Roman"/>
                <a:sym typeface="Times New Roman"/>
              </a:rPr>
              <a:t>True or False:</a:t>
            </a:r>
            <a:r>
              <a:rPr lang="en-US" sz="4800" b="1" i="0" u="none" strike="noStrike" cap="none">
                <a:solidFill>
                  <a:schemeClr val="dk1"/>
                </a:solidFill>
                <a:latin typeface="Times New Roman"/>
                <a:ea typeface="Times New Roman"/>
                <a:cs typeface="Times New Roman"/>
                <a:sym typeface="Times New Roman"/>
              </a:rPr>
              <a:t> Indiana Medicaid offers multiple tobacco cessation resources for people trying to quit tobacco.</a:t>
            </a:r>
            <a:endParaRPr sz="4800" b="0" i="0" u="none" strike="noStrike" cap="none">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27"/>
                                        </p:tgtEl>
                                        <p:attrNameLst>
                                          <p:attrName>style.visibility</p:attrName>
                                        </p:attrNameLst>
                                      </p:cBhvr>
                                      <p:to>
                                        <p:strVal val="visible"/>
                                      </p:to>
                                    </p:set>
                                    <p:anim calcmode="lin" valueType="num">
                                      <p:cBhvr additive="base">
                                        <p:cTn id="7" dur="500"/>
                                        <p:tgtEl>
                                          <p:spTgt spid="527"/>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28"/>
                                        </p:tgtEl>
                                        <p:attrNameLst>
                                          <p:attrName>style.visibility</p:attrName>
                                        </p:attrNameLst>
                                      </p:cBhvr>
                                      <p:to>
                                        <p:strVal val="visible"/>
                                      </p:to>
                                    </p:set>
                                    <p:anim calcmode="lin" valueType="num">
                                      <p:cBhvr additive="base">
                                        <p:cTn id="11" dur="500"/>
                                        <p:tgtEl>
                                          <p:spTgt spid="528"/>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26"/>
                                        </p:tgtEl>
                                        <p:attrNameLst>
                                          <p:attrName>style.visibility</p:attrName>
                                        </p:attrNameLst>
                                      </p:cBhvr>
                                      <p:to>
                                        <p:strVal val="visible"/>
                                      </p:to>
                                    </p:set>
                                    <p:animEffect transition="in" filter="fade">
                                      <p:cBhvr>
                                        <p:cTn id="15" dur="5000"/>
                                        <p:tgtEl>
                                          <p:spTgt spid="5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37"/>
          <p:cNvSpPr txBox="1">
            <a:spLocks noGrp="1"/>
          </p:cNvSpPr>
          <p:nvPr>
            <p:ph type="title"/>
          </p:nvPr>
        </p:nvSpPr>
        <p:spPr>
          <a:xfrm>
            <a:off x="482600" y="457200"/>
            <a:ext cx="6348413" cy="7620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dirty="0">
                <a:solidFill>
                  <a:srgbClr val="F98832"/>
                </a:solidFill>
              </a:rPr>
              <a:t>$100 Question Tobacco 101</a:t>
            </a:r>
            <a:endParaRPr dirty="0">
              <a:solidFill>
                <a:srgbClr val="F98832"/>
              </a:solidFill>
            </a:endParaRPr>
          </a:p>
        </p:txBody>
      </p:sp>
      <p:sp>
        <p:nvSpPr>
          <p:cNvPr id="312" name="Google Shape;312;p37"/>
          <p:cNvSpPr txBox="1"/>
          <p:nvPr/>
        </p:nvSpPr>
        <p:spPr>
          <a:xfrm>
            <a:off x="-543936" y="1703749"/>
            <a:ext cx="7944300" cy="6032380"/>
          </a:xfrm>
          <a:prstGeom prst="rect">
            <a:avLst/>
          </a:prstGeom>
          <a:noFill/>
          <a:ln>
            <a:noFill/>
          </a:ln>
        </p:spPr>
        <p:txBody>
          <a:bodyPr spcFirstLastPara="1" wrap="square" lIns="91425" tIns="45700" rIns="91425" bIns="45700" anchor="t" anchorCtr="0">
            <a:spAutoFit/>
          </a:bodyPr>
          <a:lstStyle/>
          <a:p>
            <a:pPr marL="914400" lvl="2" indent="0" algn="ctr" rtl="0">
              <a:spcBef>
                <a:spcPts val="0"/>
              </a:spcBef>
              <a:spcAft>
                <a:spcPts val="0"/>
              </a:spcAft>
              <a:buClr>
                <a:schemeClr val="dk1"/>
              </a:buClr>
              <a:buSzPts val="4400"/>
              <a:buFont typeface="Noto Sans Symbols"/>
              <a:buNone/>
            </a:pPr>
            <a:r>
              <a:rPr lang="en-US" sz="5400" b="1" u="sng" dirty="0">
                <a:solidFill>
                  <a:schemeClr val="dk1"/>
                </a:solidFill>
                <a:latin typeface="Times New Roman"/>
                <a:ea typeface="Times New Roman"/>
                <a:cs typeface="Times New Roman"/>
                <a:sym typeface="Times New Roman"/>
              </a:rPr>
              <a:t>True or False</a:t>
            </a:r>
            <a:r>
              <a:rPr lang="en-US" sz="5400" b="1" dirty="0">
                <a:solidFill>
                  <a:schemeClr val="dk1"/>
                </a:solidFill>
                <a:latin typeface="Times New Roman"/>
                <a:ea typeface="Times New Roman"/>
                <a:cs typeface="Times New Roman"/>
                <a:sym typeface="Times New Roman"/>
              </a:rPr>
              <a:t>: </a:t>
            </a:r>
            <a:r>
              <a:rPr lang="en-US" sz="5400" b="1" dirty="0">
                <a:solidFill>
                  <a:schemeClr val="tx1"/>
                </a:solidFill>
                <a:latin typeface="Times New Roman"/>
                <a:ea typeface="Times New Roman"/>
                <a:cs typeface="Times New Roman"/>
                <a:sym typeface="Times New Roman"/>
              </a:rPr>
              <a:t>Traditional Cigarette usage rates have decreased over the past 30 years.</a:t>
            </a:r>
            <a:endParaRPr sz="5400" b="1" dirty="0">
              <a:solidFill>
                <a:schemeClr val="tx1"/>
              </a:solidFill>
              <a:latin typeface="Times New Roman"/>
              <a:ea typeface="Times New Roman"/>
              <a:cs typeface="Times New Roman"/>
              <a:sym typeface="Times New Roman"/>
            </a:endParaRPr>
          </a:p>
          <a:p>
            <a:pPr marL="914400" lvl="2" indent="0" algn="ctr" rtl="0">
              <a:spcBef>
                <a:spcPts val="0"/>
              </a:spcBef>
              <a:spcAft>
                <a:spcPts val="0"/>
              </a:spcAft>
              <a:buClr>
                <a:schemeClr val="dk1"/>
              </a:buClr>
              <a:buSzPts val="4400"/>
              <a:buFont typeface="Noto Sans Symbols"/>
              <a:buNone/>
            </a:pPr>
            <a:endParaRPr sz="4400" b="1" dirty="0">
              <a:solidFill>
                <a:schemeClr val="dk1"/>
              </a:solidFill>
              <a:latin typeface="Times New Roman"/>
              <a:ea typeface="Times New Roman"/>
              <a:cs typeface="Times New Roman"/>
              <a:sym typeface="Times New Roman"/>
            </a:endParaRPr>
          </a:p>
          <a:p>
            <a:pPr marL="914400" lvl="2" indent="0" algn="ctr" rtl="0">
              <a:spcBef>
                <a:spcPts val="0"/>
              </a:spcBef>
              <a:spcAft>
                <a:spcPts val="0"/>
              </a:spcAft>
              <a:buClr>
                <a:schemeClr val="dk1"/>
              </a:buClr>
              <a:buSzPts val="4400"/>
              <a:buFont typeface="Noto Sans Symbols"/>
              <a:buNone/>
            </a:pPr>
            <a:endParaRPr sz="4400" b="1" dirty="0">
              <a:solidFill>
                <a:srgbClr val="FF0000"/>
              </a:solidFill>
              <a:latin typeface="Times New Roman"/>
              <a:ea typeface="Times New Roman"/>
              <a:cs typeface="Times New Roman"/>
              <a:sym typeface="Times New Roman"/>
            </a:endParaRPr>
          </a:p>
          <a:p>
            <a:pPr marL="914400" marR="0" lvl="2" indent="0" algn="ctr" rtl="0">
              <a:spcBef>
                <a:spcPts val="0"/>
              </a:spcBef>
              <a:spcAft>
                <a:spcPts val="0"/>
              </a:spcAft>
              <a:buNone/>
            </a:pPr>
            <a:endParaRPr sz="2800" b="0" i="0" u="none" strike="noStrike" cap="none" dirty="0">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10"/>
                                        </p:tgtEl>
                                        <p:attrNameLst>
                                          <p:attrName>style.visibility</p:attrName>
                                        </p:attrNameLst>
                                      </p:cBhvr>
                                      <p:to>
                                        <p:strVal val="visible"/>
                                      </p:to>
                                    </p:set>
                                    <p:anim calcmode="lin" valueType="num">
                                      <p:cBhvr additive="base">
                                        <p:cTn id="7" dur="500"/>
                                        <p:tgtEl>
                                          <p:spTgt spid="310"/>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12"/>
                                        </p:tgtEl>
                                        <p:attrNameLst>
                                          <p:attrName>style.visibility</p:attrName>
                                        </p:attrNameLst>
                                      </p:cBhvr>
                                      <p:to>
                                        <p:strVal val="visible"/>
                                      </p:to>
                                    </p:set>
                                    <p:anim calcmode="lin" valueType="num">
                                      <p:cBhvr additive="base">
                                        <p:cTn id="11" dur="500"/>
                                        <p:tgtEl>
                                          <p:spTgt spid="31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64"/>
          <p:cNvSpPr txBox="1">
            <a:spLocks noGrp="1"/>
          </p:cNvSpPr>
          <p:nvPr>
            <p:ph type="title"/>
          </p:nvPr>
        </p:nvSpPr>
        <p:spPr>
          <a:xfrm>
            <a:off x="685800" y="304800"/>
            <a:ext cx="8229600" cy="838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solidFill>
                  <a:srgbClr val="F98832"/>
                </a:solidFill>
              </a:rPr>
              <a:t>$200 Answer Quitting</a:t>
            </a:r>
            <a:endParaRPr dirty="0">
              <a:solidFill>
                <a:srgbClr val="F98832"/>
              </a:solidFill>
            </a:endParaRPr>
          </a:p>
        </p:txBody>
      </p:sp>
      <p:sp>
        <p:nvSpPr>
          <p:cNvPr id="535" name="Google Shape;535;p64">
            <a:hlinkClick r:id="rId3" action="ppaction://hlinksldjump"/>
          </p:cNvPr>
          <p:cNvSpPr/>
          <p:nvPr/>
        </p:nvSpPr>
        <p:spPr>
          <a:xfrm>
            <a:off x="609600" y="5791200"/>
            <a:ext cx="609600" cy="661988"/>
          </a:xfrm>
          <a:custGeom>
            <a:avLst/>
            <a:gdLst/>
            <a:ahLst/>
            <a:cxnLst/>
            <a:rect l="l" t="t" r="r" b="b"/>
            <a:pathLst>
              <a:path w="120000" h="120000" extrusionOk="0">
                <a:moveTo>
                  <a:pt x="0" y="0"/>
                </a:moveTo>
                <a:lnTo>
                  <a:pt x="120000" y="0"/>
                </a:lnTo>
                <a:lnTo>
                  <a:pt x="120000" y="120000"/>
                </a:lnTo>
                <a:lnTo>
                  <a:pt x="0" y="120000"/>
                </a:lnTo>
                <a:close/>
                <a:moveTo>
                  <a:pt x="60000" y="18561"/>
                </a:moveTo>
                <a:lnTo>
                  <a:pt x="15000" y="60000"/>
                </a:lnTo>
                <a:lnTo>
                  <a:pt x="26250" y="60000"/>
                </a:lnTo>
                <a:lnTo>
                  <a:pt x="26250" y="101439"/>
                </a:lnTo>
                <a:lnTo>
                  <a:pt x="93750" y="101439"/>
                </a:lnTo>
                <a:lnTo>
                  <a:pt x="93750" y="60000"/>
                </a:lnTo>
                <a:lnTo>
                  <a:pt x="105000" y="60000"/>
                </a:lnTo>
                <a:lnTo>
                  <a:pt x="88125" y="44460"/>
                </a:lnTo>
                <a:lnTo>
                  <a:pt x="88125" y="23741"/>
                </a:lnTo>
                <a:lnTo>
                  <a:pt x="76875" y="23741"/>
                </a:lnTo>
                <a:lnTo>
                  <a:pt x="76875" y="34101"/>
                </a:lnTo>
                <a:close/>
              </a:path>
              <a:path w="120000" h="120000" fill="darkenLess" extrusionOk="0">
                <a:moveTo>
                  <a:pt x="88125" y="44460"/>
                </a:moveTo>
                <a:lnTo>
                  <a:pt x="88125" y="23741"/>
                </a:lnTo>
                <a:lnTo>
                  <a:pt x="76875" y="23741"/>
                </a:lnTo>
                <a:lnTo>
                  <a:pt x="76875" y="34101"/>
                </a:lnTo>
                <a:close/>
                <a:moveTo>
                  <a:pt x="26250" y="60000"/>
                </a:moveTo>
                <a:lnTo>
                  <a:pt x="26250" y="101439"/>
                </a:lnTo>
                <a:lnTo>
                  <a:pt x="54375" y="101439"/>
                </a:lnTo>
                <a:lnTo>
                  <a:pt x="54375" y="80719"/>
                </a:lnTo>
                <a:lnTo>
                  <a:pt x="65625" y="80719"/>
                </a:lnTo>
                <a:lnTo>
                  <a:pt x="65625" y="101439"/>
                </a:lnTo>
                <a:lnTo>
                  <a:pt x="93750" y="101439"/>
                </a:lnTo>
                <a:lnTo>
                  <a:pt x="93750" y="60000"/>
                </a:lnTo>
                <a:close/>
              </a:path>
              <a:path w="120000" h="120000" fill="darken" extrusionOk="0">
                <a:moveTo>
                  <a:pt x="60000" y="18561"/>
                </a:moveTo>
                <a:lnTo>
                  <a:pt x="15000" y="60000"/>
                </a:lnTo>
                <a:lnTo>
                  <a:pt x="105000" y="60000"/>
                </a:lnTo>
                <a:close/>
                <a:moveTo>
                  <a:pt x="54375" y="80719"/>
                </a:moveTo>
                <a:lnTo>
                  <a:pt x="65625" y="80719"/>
                </a:lnTo>
                <a:lnTo>
                  <a:pt x="65625" y="101439"/>
                </a:lnTo>
                <a:lnTo>
                  <a:pt x="54375" y="101439"/>
                </a:lnTo>
                <a:close/>
              </a:path>
              <a:path w="120000" h="120000" fill="none" extrusionOk="0">
                <a:moveTo>
                  <a:pt x="60000" y="18561"/>
                </a:moveTo>
                <a:lnTo>
                  <a:pt x="76875" y="34101"/>
                </a:lnTo>
                <a:lnTo>
                  <a:pt x="76875" y="23741"/>
                </a:lnTo>
                <a:lnTo>
                  <a:pt x="88125" y="23741"/>
                </a:lnTo>
                <a:lnTo>
                  <a:pt x="88125" y="44460"/>
                </a:lnTo>
                <a:lnTo>
                  <a:pt x="105000" y="60000"/>
                </a:lnTo>
                <a:lnTo>
                  <a:pt x="93750" y="60000"/>
                </a:lnTo>
                <a:lnTo>
                  <a:pt x="93750" y="101439"/>
                </a:lnTo>
                <a:lnTo>
                  <a:pt x="26250" y="101439"/>
                </a:lnTo>
                <a:lnTo>
                  <a:pt x="26250" y="60000"/>
                </a:lnTo>
                <a:lnTo>
                  <a:pt x="15000" y="60000"/>
                </a:lnTo>
                <a:close/>
                <a:moveTo>
                  <a:pt x="76875" y="34101"/>
                </a:moveTo>
                <a:lnTo>
                  <a:pt x="88125" y="44460"/>
                </a:lnTo>
                <a:moveTo>
                  <a:pt x="93750" y="60000"/>
                </a:moveTo>
                <a:lnTo>
                  <a:pt x="26250" y="60000"/>
                </a:lnTo>
                <a:moveTo>
                  <a:pt x="54375" y="101439"/>
                </a:moveTo>
                <a:lnTo>
                  <a:pt x="54375" y="80719"/>
                </a:lnTo>
                <a:lnTo>
                  <a:pt x="65625" y="80719"/>
                </a:lnTo>
                <a:lnTo>
                  <a:pt x="65625" y="101439"/>
                </a:lnTo>
              </a:path>
              <a:path w="120000" h="120000" fill="none" extrusionOk="0">
                <a:moveTo>
                  <a:pt x="0" y="0"/>
                </a:moveTo>
                <a:lnTo>
                  <a:pt x="120000" y="0"/>
                </a:lnTo>
                <a:lnTo>
                  <a:pt x="120000" y="120000"/>
                </a:lnTo>
                <a:lnTo>
                  <a:pt x="0" y="120000"/>
                </a:lnTo>
                <a:close/>
              </a:path>
            </a:pathLst>
          </a:custGeom>
          <a:solidFill>
            <a:schemeClr val="hlink"/>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404040"/>
              </a:buClr>
              <a:buSzPts val="1800"/>
              <a:buFont typeface="Noto Sans Symbols"/>
              <a:buNone/>
            </a:pPr>
            <a:endParaRPr sz="1800" b="0" i="0" u="none" strike="noStrike" cap="none">
              <a:solidFill>
                <a:schemeClr val="dk1"/>
              </a:solidFill>
              <a:latin typeface="Verdana"/>
              <a:ea typeface="Verdana"/>
              <a:cs typeface="Verdana"/>
              <a:sym typeface="Verdana"/>
            </a:endParaRPr>
          </a:p>
        </p:txBody>
      </p:sp>
      <p:sp>
        <p:nvSpPr>
          <p:cNvPr id="536" name="Google Shape;536;p64"/>
          <p:cNvSpPr txBox="1"/>
          <p:nvPr/>
        </p:nvSpPr>
        <p:spPr>
          <a:xfrm>
            <a:off x="228600" y="1981200"/>
            <a:ext cx="7051675" cy="26463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5400"/>
              <a:buFont typeface="Noto Sans Symbols"/>
              <a:buNone/>
            </a:pPr>
            <a:r>
              <a:rPr lang="en-US" sz="5400" b="0" i="0" u="none" strike="noStrike" cap="none">
                <a:solidFill>
                  <a:schemeClr val="dk1"/>
                </a:solidFill>
                <a:latin typeface="Verdana"/>
                <a:ea typeface="Verdana"/>
                <a:cs typeface="Verdana"/>
                <a:sym typeface="Verdana"/>
              </a:rPr>
              <a:t> </a:t>
            </a:r>
            <a:r>
              <a:rPr lang="en-US" sz="16600" b="1" i="0" u="none" strike="noStrike" cap="none">
                <a:solidFill>
                  <a:schemeClr val="dk1"/>
                </a:solidFill>
                <a:latin typeface="Times New Roman"/>
                <a:ea typeface="Times New Roman"/>
                <a:cs typeface="Times New Roman"/>
                <a:sym typeface="Times New Roman"/>
              </a:rPr>
              <a:t>TRUE!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34"/>
                                        </p:tgtEl>
                                        <p:attrNameLst>
                                          <p:attrName>style.visibility</p:attrName>
                                        </p:attrNameLst>
                                      </p:cBhvr>
                                      <p:to>
                                        <p:strVal val="visible"/>
                                      </p:to>
                                    </p:set>
                                    <p:anim calcmode="lin" valueType="num">
                                      <p:cBhvr additive="base">
                                        <p:cTn id="7" dur="1000"/>
                                        <p:tgtEl>
                                          <p:spTgt spid="534"/>
                                        </p:tgtEl>
                                        <p:attrNameLst>
                                          <p:attrName>ppt_w</p:attrName>
                                        </p:attrNameLst>
                                      </p:cBhvr>
                                      <p:tavLst>
                                        <p:tav tm="0">
                                          <p:val>
                                            <p:strVal val="0"/>
                                          </p:val>
                                        </p:tav>
                                        <p:tav tm="100000">
                                          <p:val>
                                            <p:strVal val="#ppt_w"/>
                                          </p:val>
                                        </p:tav>
                                      </p:tavLst>
                                    </p:anim>
                                    <p:anim calcmode="lin" valueType="num">
                                      <p:cBhvr additive="base">
                                        <p:cTn id="8" dur="1000"/>
                                        <p:tgtEl>
                                          <p:spTgt spid="534"/>
                                        </p:tgtEl>
                                        <p:attrNameLst>
                                          <p:attrName>ppt_h</p:attrName>
                                        </p:attrNameLst>
                                      </p:cBhvr>
                                      <p:tavLst>
                                        <p:tav tm="0">
                                          <p:val>
                                            <p:strVal val="0"/>
                                          </p:val>
                                        </p:tav>
                                        <p:tav tm="100000">
                                          <p:val>
                                            <p:strVal val="#ppt_h"/>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536"/>
                                        </p:tgtEl>
                                        <p:attrNameLst>
                                          <p:attrName>style.visibility</p:attrName>
                                        </p:attrNameLst>
                                      </p:cBhvr>
                                      <p:to>
                                        <p:strVal val="visible"/>
                                      </p:to>
                                    </p:set>
                                    <p:animEffect transition="in" filter="fade">
                                      <p:cBhvr>
                                        <p:cTn id="12" dur="1822"/>
                                        <p:tgtEl>
                                          <p:spTgt spid="5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pic>
        <p:nvPicPr>
          <p:cNvPr id="542" name="Google Shape;542;p65"/>
          <p:cNvPicPr preferRelativeResize="0"/>
          <p:nvPr/>
        </p:nvPicPr>
        <p:blipFill rotWithShape="1">
          <a:blip r:embed="rId3">
            <a:alphaModFix/>
          </a:blip>
          <a:srcRect/>
          <a:stretch/>
        </p:blipFill>
        <p:spPr>
          <a:xfrm>
            <a:off x="8839200" y="6553200"/>
            <a:ext cx="304800" cy="304800"/>
          </a:xfrm>
          <a:prstGeom prst="rect">
            <a:avLst/>
          </a:prstGeom>
          <a:noFill/>
          <a:ln>
            <a:noFill/>
          </a:ln>
        </p:spPr>
      </p:pic>
      <p:sp>
        <p:nvSpPr>
          <p:cNvPr id="543" name="Google Shape;543;p65"/>
          <p:cNvSpPr txBox="1">
            <a:spLocks noGrp="1"/>
          </p:cNvSpPr>
          <p:nvPr>
            <p:ph type="title"/>
          </p:nvPr>
        </p:nvSpPr>
        <p:spPr>
          <a:xfrm>
            <a:off x="685800" y="304800"/>
            <a:ext cx="8763000" cy="16398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solidFill>
                  <a:srgbClr val="F98832"/>
                </a:solidFill>
              </a:rPr>
              <a:t>$300 Question Quitting</a:t>
            </a:r>
            <a:endParaRPr dirty="0">
              <a:solidFill>
                <a:srgbClr val="F98832"/>
              </a:solidFill>
            </a:endParaRPr>
          </a:p>
        </p:txBody>
      </p:sp>
      <p:sp>
        <p:nvSpPr>
          <p:cNvPr id="544" name="Google Shape;544;p65"/>
          <p:cNvSpPr txBox="1"/>
          <p:nvPr/>
        </p:nvSpPr>
        <p:spPr>
          <a:xfrm>
            <a:off x="-228600" y="1274424"/>
            <a:ext cx="7693702" cy="5724604"/>
          </a:xfrm>
          <a:prstGeom prst="rect">
            <a:avLst/>
          </a:prstGeom>
          <a:noFill/>
          <a:ln>
            <a:noFill/>
          </a:ln>
        </p:spPr>
        <p:txBody>
          <a:bodyPr spcFirstLastPara="1" wrap="square" lIns="91425" tIns="45700" rIns="91425" bIns="45700" anchor="t" anchorCtr="0">
            <a:spAutoFit/>
          </a:bodyPr>
          <a:lstStyle/>
          <a:p>
            <a:pPr marL="914400" marR="0" lvl="2" indent="0" rtl="0">
              <a:spcBef>
                <a:spcPts val="0"/>
              </a:spcBef>
              <a:spcAft>
                <a:spcPts val="0"/>
              </a:spcAft>
              <a:buNone/>
            </a:pPr>
            <a:r>
              <a:rPr lang="en-US" sz="3600" b="1" i="0" u="none" strike="noStrike" cap="none" dirty="0">
                <a:solidFill>
                  <a:schemeClr val="dk1"/>
                </a:solidFill>
                <a:latin typeface="Times New Roman"/>
                <a:ea typeface="Times New Roman"/>
                <a:cs typeface="Times New Roman"/>
                <a:sym typeface="Times New Roman"/>
              </a:rPr>
              <a:t>On average, how many attempts does it take for someone to successfully quit smoking?</a:t>
            </a:r>
          </a:p>
          <a:p>
            <a:pPr marL="914400" marR="0" lvl="2" indent="0" rtl="0">
              <a:spcBef>
                <a:spcPts val="0"/>
              </a:spcBef>
              <a:spcAft>
                <a:spcPts val="0"/>
              </a:spcAft>
              <a:buNone/>
            </a:pPr>
            <a:endParaRPr dirty="0"/>
          </a:p>
          <a:p>
            <a:pPr marL="1428750" marR="0" lvl="2" indent="-514350" algn="l" rtl="0">
              <a:lnSpc>
                <a:spcPct val="150000"/>
              </a:lnSpc>
              <a:spcBef>
                <a:spcPts val="0"/>
              </a:spcBef>
              <a:spcAft>
                <a:spcPts val="0"/>
              </a:spcAft>
              <a:buClr>
                <a:schemeClr val="dk1"/>
              </a:buClr>
              <a:buSzPts val="3600"/>
              <a:buFont typeface="Times New Roman"/>
              <a:buAutoNum type="alphaUcParenR"/>
            </a:pPr>
            <a:r>
              <a:rPr lang="en-US" sz="3600" b="1" i="0" u="none" strike="noStrike" cap="none" dirty="0">
                <a:solidFill>
                  <a:schemeClr val="dk1"/>
                </a:solidFill>
                <a:latin typeface="Times New Roman"/>
                <a:ea typeface="Times New Roman"/>
                <a:cs typeface="Times New Roman"/>
                <a:sym typeface="Times New Roman"/>
              </a:rPr>
              <a:t>1 time</a:t>
            </a:r>
            <a:endParaRPr dirty="0"/>
          </a:p>
          <a:p>
            <a:pPr marL="1428750" marR="0" lvl="2" indent="-514350" algn="l" rtl="0">
              <a:lnSpc>
                <a:spcPct val="150000"/>
              </a:lnSpc>
              <a:spcBef>
                <a:spcPts val="0"/>
              </a:spcBef>
              <a:spcAft>
                <a:spcPts val="0"/>
              </a:spcAft>
              <a:buClr>
                <a:schemeClr val="dk1"/>
              </a:buClr>
              <a:buSzPts val="3600"/>
              <a:buFont typeface="Times New Roman"/>
              <a:buAutoNum type="alphaUcParenR"/>
            </a:pPr>
            <a:r>
              <a:rPr lang="en-US" sz="3600" b="1" i="0" u="none" strike="noStrike" cap="none" dirty="0">
                <a:solidFill>
                  <a:schemeClr val="dk1"/>
                </a:solidFill>
                <a:latin typeface="Times New Roman"/>
                <a:ea typeface="Times New Roman"/>
                <a:cs typeface="Times New Roman"/>
                <a:sym typeface="Times New Roman"/>
              </a:rPr>
              <a:t>3-4 times</a:t>
            </a:r>
            <a:endParaRPr dirty="0"/>
          </a:p>
          <a:p>
            <a:pPr marL="1428750" marR="0" lvl="2" indent="-514350" algn="l" rtl="0">
              <a:lnSpc>
                <a:spcPct val="150000"/>
              </a:lnSpc>
              <a:spcBef>
                <a:spcPts val="0"/>
              </a:spcBef>
              <a:spcAft>
                <a:spcPts val="0"/>
              </a:spcAft>
              <a:buClr>
                <a:schemeClr val="dk1"/>
              </a:buClr>
              <a:buSzPts val="3600"/>
              <a:buFont typeface="Times New Roman"/>
              <a:buAutoNum type="alphaUcParenR"/>
            </a:pPr>
            <a:r>
              <a:rPr lang="en-US" sz="3600" b="1" i="0" u="none" strike="noStrike" cap="none" dirty="0">
                <a:solidFill>
                  <a:schemeClr val="dk1"/>
                </a:solidFill>
                <a:latin typeface="Times New Roman"/>
                <a:ea typeface="Times New Roman"/>
                <a:cs typeface="Times New Roman"/>
                <a:sym typeface="Times New Roman"/>
              </a:rPr>
              <a:t>8-11 times</a:t>
            </a:r>
            <a:endParaRPr dirty="0"/>
          </a:p>
          <a:p>
            <a:pPr marL="1428750" marR="0" lvl="2" indent="-514350" algn="l" rtl="0">
              <a:lnSpc>
                <a:spcPct val="150000"/>
              </a:lnSpc>
              <a:spcBef>
                <a:spcPts val="0"/>
              </a:spcBef>
              <a:spcAft>
                <a:spcPts val="0"/>
              </a:spcAft>
              <a:buClr>
                <a:schemeClr val="dk1"/>
              </a:buClr>
              <a:buSzPts val="3600"/>
              <a:buFont typeface="Times New Roman"/>
              <a:buAutoNum type="alphaUcParenR"/>
            </a:pPr>
            <a:r>
              <a:rPr lang="en-US" sz="3600" b="1" i="0" u="none" strike="noStrike" cap="none" dirty="0">
                <a:solidFill>
                  <a:schemeClr val="dk1"/>
                </a:solidFill>
                <a:latin typeface="Times New Roman"/>
                <a:ea typeface="Times New Roman"/>
                <a:cs typeface="Times New Roman"/>
                <a:sym typeface="Times New Roman"/>
              </a:rPr>
              <a:t>5 million times</a:t>
            </a:r>
            <a:endParaRPr dirty="0"/>
          </a:p>
          <a:p>
            <a:pPr marL="1428750" marR="0" lvl="2" indent="-336550" algn="ctr" rtl="0">
              <a:spcBef>
                <a:spcPts val="0"/>
              </a:spcBef>
              <a:spcAft>
                <a:spcPts val="0"/>
              </a:spcAft>
              <a:buClr>
                <a:schemeClr val="dk1"/>
              </a:buClr>
              <a:buSzPts val="2800"/>
              <a:buFont typeface="Verdana"/>
              <a:buNone/>
            </a:pPr>
            <a:endParaRPr sz="2800" b="0" i="0" u="none" strike="noStrike" cap="none" dirty="0">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43"/>
                                        </p:tgtEl>
                                        <p:attrNameLst>
                                          <p:attrName>style.visibility</p:attrName>
                                        </p:attrNameLst>
                                      </p:cBhvr>
                                      <p:to>
                                        <p:strVal val="visible"/>
                                      </p:to>
                                    </p:set>
                                    <p:anim calcmode="lin" valueType="num">
                                      <p:cBhvr additive="base">
                                        <p:cTn id="7" dur="500"/>
                                        <p:tgtEl>
                                          <p:spTgt spid="543"/>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44"/>
                                        </p:tgtEl>
                                        <p:attrNameLst>
                                          <p:attrName>style.visibility</p:attrName>
                                        </p:attrNameLst>
                                      </p:cBhvr>
                                      <p:to>
                                        <p:strVal val="visible"/>
                                      </p:to>
                                    </p:set>
                                    <p:anim calcmode="lin" valueType="num">
                                      <p:cBhvr additive="base">
                                        <p:cTn id="11" dur="500"/>
                                        <p:tgtEl>
                                          <p:spTgt spid="544"/>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42"/>
                                        </p:tgtEl>
                                        <p:attrNameLst>
                                          <p:attrName>style.visibility</p:attrName>
                                        </p:attrNameLst>
                                      </p:cBhvr>
                                      <p:to>
                                        <p:strVal val="visible"/>
                                      </p:to>
                                    </p:set>
                                    <p:animEffect transition="in" filter="fade">
                                      <p:cBhvr>
                                        <p:cTn id="15" dur="5000"/>
                                        <p:tgtEl>
                                          <p:spTgt spid="5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66"/>
          <p:cNvSpPr txBox="1">
            <a:spLocks noGrp="1"/>
          </p:cNvSpPr>
          <p:nvPr>
            <p:ph type="title"/>
          </p:nvPr>
        </p:nvSpPr>
        <p:spPr>
          <a:xfrm>
            <a:off x="609600" y="404812"/>
            <a:ext cx="8229600" cy="7254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solidFill>
                  <a:srgbClr val="F98832"/>
                </a:solidFill>
              </a:rPr>
              <a:t>$300 Answer Quitting</a:t>
            </a:r>
            <a:endParaRPr dirty="0">
              <a:solidFill>
                <a:srgbClr val="F98832"/>
              </a:solidFill>
            </a:endParaRPr>
          </a:p>
        </p:txBody>
      </p:sp>
      <p:sp>
        <p:nvSpPr>
          <p:cNvPr id="551" name="Google Shape;551;p66">
            <a:hlinkClick r:id="rId3" action="ppaction://hlinksldjump"/>
          </p:cNvPr>
          <p:cNvSpPr/>
          <p:nvPr/>
        </p:nvSpPr>
        <p:spPr>
          <a:xfrm>
            <a:off x="609600" y="5791200"/>
            <a:ext cx="609600" cy="661988"/>
          </a:xfrm>
          <a:custGeom>
            <a:avLst/>
            <a:gdLst/>
            <a:ahLst/>
            <a:cxnLst/>
            <a:rect l="l" t="t" r="r" b="b"/>
            <a:pathLst>
              <a:path w="120000" h="120000" extrusionOk="0">
                <a:moveTo>
                  <a:pt x="0" y="0"/>
                </a:moveTo>
                <a:lnTo>
                  <a:pt x="120000" y="0"/>
                </a:lnTo>
                <a:lnTo>
                  <a:pt x="120000" y="120000"/>
                </a:lnTo>
                <a:lnTo>
                  <a:pt x="0" y="120000"/>
                </a:lnTo>
                <a:close/>
                <a:moveTo>
                  <a:pt x="60000" y="18561"/>
                </a:moveTo>
                <a:lnTo>
                  <a:pt x="15000" y="60000"/>
                </a:lnTo>
                <a:lnTo>
                  <a:pt x="26250" y="60000"/>
                </a:lnTo>
                <a:lnTo>
                  <a:pt x="26250" y="101439"/>
                </a:lnTo>
                <a:lnTo>
                  <a:pt x="93750" y="101439"/>
                </a:lnTo>
                <a:lnTo>
                  <a:pt x="93750" y="60000"/>
                </a:lnTo>
                <a:lnTo>
                  <a:pt x="105000" y="60000"/>
                </a:lnTo>
                <a:lnTo>
                  <a:pt x="88125" y="44460"/>
                </a:lnTo>
                <a:lnTo>
                  <a:pt x="88125" y="23741"/>
                </a:lnTo>
                <a:lnTo>
                  <a:pt x="76875" y="23741"/>
                </a:lnTo>
                <a:lnTo>
                  <a:pt x="76875" y="34101"/>
                </a:lnTo>
                <a:close/>
              </a:path>
              <a:path w="120000" h="120000" fill="darkenLess" extrusionOk="0">
                <a:moveTo>
                  <a:pt x="88125" y="44460"/>
                </a:moveTo>
                <a:lnTo>
                  <a:pt x="88125" y="23741"/>
                </a:lnTo>
                <a:lnTo>
                  <a:pt x="76875" y="23741"/>
                </a:lnTo>
                <a:lnTo>
                  <a:pt x="76875" y="34101"/>
                </a:lnTo>
                <a:close/>
                <a:moveTo>
                  <a:pt x="26250" y="60000"/>
                </a:moveTo>
                <a:lnTo>
                  <a:pt x="26250" y="101439"/>
                </a:lnTo>
                <a:lnTo>
                  <a:pt x="54375" y="101439"/>
                </a:lnTo>
                <a:lnTo>
                  <a:pt x="54375" y="80719"/>
                </a:lnTo>
                <a:lnTo>
                  <a:pt x="65625" y="80719"/>
                </a:lnTo>
                <a:lnTo>
                  <a:pt x="65625" y="101439"/>
                </a:lnTo>
                <a:lnTo>
                  <a:pt x="93750" y="101439"/>
                </a:lnTo>
                <a:lnTo>
                  <a:pt x="93750" y="60000"/>
                </a:lnTo>
                <a:close/>
              </a:path>
              <a:path w="120000" h="120000" fill="darken" extrusionOk="0">
                <a:moveTo>
                  <a:pt x="60000" y="18561"/>
                </a:moveTo>
                <a:lnTo>
                  <a:pt x="15000" y="60000"/>
                </a:lnTo>
                <a:lnTo>
                  <a:pt x="105000" y="60000"/>
                </a:lnTo>
                <a:close/>
                <a:moveTo>
                  <a:pt x="54375" y="80719"/>
                </a:moveTo>
                <a:lnTo>
                  <a:pt x="65625" y="80719"/>
                </a:lnTo>
                <a:lnTo>
                  <a:pt x="65625" y="101439"/>
                </a:lnTo>
                <a:lnTo>
                  <a:pt x="54375" y="101439"/>
                </a:lnTo>
                <a:close/>
              </a:path>
              <a:path w="120000" h="120000" fill="none" extrusionOk="0">
                <a:moveTo>
                  <a:pt x="60000" y="18561"/>
                </a:moveTo>
                <a:lnTo>
                  <a:pt x="76875" y="34101"/>
                </a:lnTo>
                <a:lnTo>
                  <a:pt x="76875" y="23741"/>
                </a:lnTo>
                <a:lnTo>
                  <a:pt x="88125" y="23741"/>
                </a:lnTo>
                <a:lnTo>
                  <a:pt x="88125" y="44460"/>
                </a:lnTo>
                <a:lnTo>
                  <a:pt x="105000" y="60000"/>
                </a:lnTo>
                <a:lnTo>
                  <a:pt x="93750" y="60000"/>
                </a:lnTo>
                <a:lnTo>
                  <a:pt x="93750" y="101439"/>
                </a:lnTo>
                <a:lnTo>
                  <a:pt x="26250" y="101439"/>
                </a:lnTo>
                <a:lnTo>
                  <a:pt x="26250" y="60000"/>
                </a:lnTo>
                <a:lnTo>
                  <a:pt x="15000" y="60000"/>
                </a:lnTo>
                <a:close/>
                <a:moveTo>
                  <a:pt x="76875" y="34101"/>
                </a:moveTo>
                <a:lnTo>
                  <a:pt x="88125" y="44460"/>
                </a:lnTo>
                <a:moveTo>
                  <a:pt x="93750" y="60000"/>
                </a:moveTo>
                <a:lnTo>
                  <a:pt x="26250" y="60000"/>
                </a:lnTo>
                <a:moveTo>
                  <a:pt x="54375" y="101439"/>
                </a:moveTo>
                <a:lnTo>
                  <a:pt x="54375" y="80719"/>
                </a:lnTo>
                <a:lnTo>
                  <a:pt x="65625" y="80719"/>
                </a:lnTo>
                <a:lnTo>
                  <a:pt x="65625" y="101439"/>
                </a:lnTo>
              </a:path>
              <a:path w="120000" h="120000" fill="none" extrusionOk="0">
                <a:moveTo>
                  <a:pt x="0" y="0"/>
                </a:moveTo>
                <a:lnTo>
                  <a:pt x="120000" y="0"/>
                </a:lnTo>
                <a:lnTo>
                  <a:pt x="120000" y="120000"/>
                </a:lnTo>
                <a:lnTo>
                  <a:pt x="0" y="120000"/>
                </a:lnTo>
                <a:close/>
              </a:path>
            </a:pathLst>
          </a:custGeom>
          <a:solidFill>
            <a:schemeClr val="hlink"/>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404040"/>
              </a:buClr>
              <a:buSzPts val="1800"/>
              <a:buFont typeface="Noto Sans Symbols"/>
              <a:buNone/>
            </a:pPr>
            <a:endParaRPr sz="1800" b="0" i="0" u="none" strike="noStrike" cap="none">
              <a:solidFill>
                <a:schemeClr val="dk1"/>
              </a:solidFill>
              <a:latin typeface="Verdana"/>
              <a:ea typeface="Verdana"/>
              <a:cs typeface="Verdana"/>
              <a:sym typeface="Verdana"/>
            </a:endParaRPr>
          </a:p>
        </p:txBody>
      </p:sp>
      <p:sp>
        <p:nvSpPr>
          <p:cNvPr id="552" name="Google Shape;552;p66"/>
          <p:cNvSpPr txBox="1"/>
          <p:nvPr/>
        </p:nvSpPr>
        <p:spPr>
          <a:xfrm>
            <a:off x="977900" y="1676400"/>
            <a:ext cx="5430838" cy="3632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5400"/>
              <a:buFont typeface="Noto Sans Symbols"/>
              <a:buNone/>
            </a:pPr>
            <a:r>
              <a:rPr lang="en-US" sz="5400" b="0" i="0" u="none" strike="noStrike" cap="none">
                <a:solidFill>
                  <a:schemeClr val="dk1"/>
                </a:solidFill>
                <a:latin typeface="Verdana"/>
                <a:ea typeface="Verdana"/>
                <a:cs typeface="Verdana"/>
                <a:sym typeface="Verdana"/>
              </a:rPr>
              <a:t> </a:t>
            </a:r>
            <a:r>
              <a:rPr lang="en-US" sz="11500" b="1" i="0" u="none" strike="noStrike" cap="none">
                <a:solidFill>
                  <a:schemeClr val="dk1"/>
                </a:solidFill>
                <a:latin typeface="Times New Roman"/>
                <a:ea typeface="Times New Roman"/>
                <a:cs typeface="Times New Roman"/>
                <a:sym typeface="Times New Roman"/>
              </a:rPr>
              <a:t>C) 8-11 </a:t>
            </a:r>
            <a:endParaRPr/>
          </a:p>
          <a:p>
            <a:pPr marL="0" marR="0" lvl="0" indent="0" algn="ctr" rtl="0">
              <a:spcBef>
                <a:spcPts val="0"/>
              </a:spcBef>
              <a:spcAft>
                <a:spcPts val="0"/>
              </a:spcAft>
              <a:buClr>
                <a:schemeClr val="dk1"/>
              </a:buClr>
              <a:buSzPts val="11500"/>
              <a:buFont typeface="Noto Sans Symbols"/>
              <a:buNone/>
            </a:pPr>
            <a:r>
              <a:rPr lang="en-US" sz="11500" b="1" i="0" u="none" strike="noStrike" cap="none">
                <a:solidFill>
                  <a:schemeClr val="dk1"/>
                </a:solidFill>
                <a:latin typeface="Times New Roman"/>
                <a:ea typeface="Times New Roman"/>
                <a:cs typeface="Times New Roman"/>
                <a:sym typeface="Times New Roman"/>
              </a:rPr>
              <a:t>TIMES!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50"/>
                                        </p:tgtEl>
                                        <p:attrNameLst>
                                          <p:attrName>style.visibility</p:attrName>
                                        </p:attrNameLst>
                                      </p:cBhvr>
                                      <p:to>
                                        <p:strVal val="visible"/>
                                      </p:to>
                                    </p:set>
                                    <p:animEffect transition="in" filter="fade">
                                      <p:cBhvr>
                                        <p:cTn id="7" dur="2000"/>
                                        <p:tgtEl>
                                          <p:spTgt spid="550"/>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552"/>
                                        </p:tgtEl>
                                        <p:attrNameLst>
                                          <p:attrName>style.visibility</p:attrName>
                                        </p:attrNameLst>
                                      </p:cBhvr>
                                      <p:to>
                                        <p:strVal val="visible"/>
                                      </p:to>
                                    </p:set>
                                    <p:animEffect transition="in" filter="fade">
                                      <p:cBhvr>
                                        <p:cTn id="11" dur="1822"/>
                                        <p:tgtEl>
                                          <p:spTgt spid="5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67"/>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5400" b="1" dirty="0">
                <a:solidFill>
                  <a:srgbClr val="F98832"/>
                </a:solidFill>
              </a:rPr>
              <a:t>Final Jeopardy</a:t>
            </a:r>
            <a:endParaRPr b="1" dirty="0">
              <a:solidFill>
                <a:srgbClr val="F98832"/>
              </a:solidFill>
            </a:endParaRPr>
          </a:p>
        </p:txBody>
      </p:sp>
      <p:sp>
        <p:nvSpPr>
          <p:cNvPr id="560" name="Google Shape;560;p67"/>
          <p:cNvSpPr txBox="1"/>
          <p:nvPr/>
        </p:nvSpPr>
        <p:spPr>
          <a:xfrm>
            <a:off x="-686900" y="2131808"/>
            <a:ext cx="8088363" cy="3416279"/>
          </a:xfrm>
          <a:prstGeom prst="rect">
            <a:avLst/>
          </a:prstGeom>
          <a:noFill/>
          <a:ln>
            <a:noFill/>
          </a:ln>
        </p:spPr>
        <p:txBody>
          <a:bodyPr spcFirstLastPara="1" wrap="square" lIns="91425" tIns="45700" rIns="91425" bIns="45700" anchor="t" anchorCtr="0">
            <a:spAutoFit/>
          </a:bodyPr>
          <a:lstStyle/>
          <a:p>
            <a:pPr marL="914400" marR="0" lvl="2" indent="0" algn="ctr" rtl="0">
              <a:spcBef>
                <a:spcPts val="0"/>
              </a:spcBef>
              <a:spcAft>
                <a:spcPts val="0"/>
              </a:spcAft>
              <a:buClr>
                <a:schemeClr val="dk1"/>
              </a:buClr>
              <a:buSzPts val="4800"/>
              <a:buFont typeface="Noto Sans Symbols"/>
              <a:buNone/>
            </a:pPr>
            <a:r>
              <a:rPr lang="en-US" sz="4800" b="1" dirty="0">
                <a:solidFill>
                  <a:schemeClr val="dk1"/>
                </a:solidFill>
                <a:latin typeface="Times New Roman"/>
                <a:ea typeface="Times New Roman"/>
                <a:cs typeface="Times New Roman"/>
                <a:sym typeface="Times New Roman"/>
              </a:rPr>
              <a:t>How much would someone in Indiana spend on cigarettes in a year if they smoke 1 pack a day?</a:t>
            </a:r>
          </a:p>
          <a:p>
            <a:pPr marL="914400" marR="0" lvl="2" indent="0" algn="ctr" rtl="0">
              <a:spcBef>
                <a:spcPts val="0"/>
              </a:spcBef>
              <a:spcAft>
                <a:spcPts val="0"/>
              </a:spcAft>
              <a:buClr>
                <a:schemeClr val="dk1"/>
              </a:buClr>
              <a:buSzPts val="4800"/>
              <a:buFont typeface="Noto Sans Symbols"/>
              <a:buNone/>
            </a:pPr>
            <a:r>
              <a:rPr lang="en-US" sz="2400" b="1" i="0" u="none" strike="noStrike" cap="none" dirty="0">
                <a:solidFill>
                  <a:schemeClr val="dk1"/>
                </a:solidFill>
                <a:latin typeface="Times New Roman"/>
                <a:ea typeface="Times New Roman"/>
                <a:cs typeface="Times New Roman"/>
                <a:sym typeface="Times New Roman"/>
              </a:rPr>
              <a:t>(based on the average price of a pack of cigarettes)</a:t>
            </a:r>
            <a:endParaRPr sz="2400" b="0" i="0" u="none" strike="noStrike" cap="none" dirty="0">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58"/>
                                        </p:tgtEl>
                                        <p:attrNameLst>
                                          <p:attrName>style.visibility</p:attrName>
                                        </p:attrNameLst>
                                      </p:cBhvr>
                                      <p:to>
                                        <p:strVal val="visible"/>
                                      </p:to>
                                    </p:set>
                                    <p:anim calcmode="lin" valueType="num">
                                      <p:cBhvr additive="base">
                                        <p:cTn id="7" dur="500"/>
                                        <p:tgtEl>
                                          <p:spTgt spid="558"/>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60"/>
                                        </p:tgtEl>
                                        <p:attrNameLst>
                                          <p:attrName>style.visibility</p:attrName>
                                        </p:attrNameLst>
                                      </p:cBhvr>
                                      <p:to>
                                        <p:strVal val="visible"/>
                                      </p:to>
                                    </p:set>
                                    <p:anim calcmode="lin" valueType="num">
                                      <p:cBhvr additive="base">
                                        <p:cTn id="12" dur="500" fill="hold"/>
                                        <p:tgtEl>
                                          <p:spTgt spid="560"/>
                                        </p:tgtEl>
                                        <p:attrNameLst>
                                          <p:attrName>ppt_x</p:attrName>
                                        </p:attrNameLst>
                                      </p:cBhvr>
                                      <p:tavLst>
                                        <p:tav tm="0">
                                          <p:val>
                                            <p:strVal val="#ppt_x"/>
                                          </p:val>
                                        </p:tav>
                                        <p:tav tm="100000">
                                          <p:val>
                                            <p:strVal val="#ppt_x"/>
                                          </p:val>
                                        </p:tav>
                                      </p:tavLst>
                                    </p:anim>
                                    <p:anim calcmode="lin" valueType="num">
                                      <p:cBhvr additive="base">
                                        <p:cTn id="13" dur="500" fill="hold"/>
                                        <p:tgtEl>
                                          <p:spTgt spid="5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57">
          <a:extLst>
            <a:ext uri="{FF2B5EF4-FFF2-40B4-BE49-F238E27FC236}">
              <a16:creationId xmlns:a16="http://schemas.microsoft.com/office/drawing/2014/main" id="{8BE686A2-FDE9-E7A9-6926-01C7769A675E}"/>
            </a:ext>
          </a:extLst>
        </p:cNvPr>
        <p:cNvGrpSpPr/>
        <p:nvPr/>
      </p:nvGrpSpPr>
      <p:grpSpPr>
        <a:xfrm>
          <a:off x="0" y="0"/>
          <a:ext cx="0" cy="0"/>
          <a:chOff x="0" y="0"/>
          <a:chExt cx="0" cy="0"/>
        </a:xfrm>
      </p:grpSpPr>
      <p:sp>
        <p:nvSpPr>
          <p:cNvPr id="558" name="Google Shape;558;p67">
            <a:extLst>
              <a:ext uri="{FF2B5EF4-FFF2-40B4-BE49-F238E27FC236}">
                <a16:creationId xmlns:a16="http://schemas.microsoft.com/office/drawing/2014/main" id="{F9E0FB59-2D04-78EC-0720-D7D6AC7F60A2}"/>
              </a:ext>
            </a:extLst>
          </p:cNvPr>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5400" b="1" dirty="0">
                <a:solidFill>
                  <a:srgbClr val="F98832"/>
                </a:solidFill>
              </a:rPr>
              <a:t>Final Jeopardy</a:t>
            </a:r>
            <a:endParaRPr b="1" dirty="0">
              <a:solidFill>
                <a:srgbClr val="F98832"/>
              </a:solidFill>
            </a:endParaRPr>
          </a:p>
        </p:txBody>
      </p:sp>
      <p:sp>
        <p:nvSpPr>
          <p:cNvPr id="560" name="Google Shape;560;p67">
            <a:extLst>
              <a:ext uri="{FF2B5EF4-FFF2-40B4-BE49-F238E27FC236}">
                <a16:creationId xmlns:a16="http://schemas.microsoft.com/office/drawing/2014/main" id="{B08F829F-FB19-D31C-0511-F450A35B0A61}"/>
              </a:ext>
            </a:extLst>
          </p:cNvPr>
          <p:cNvSpPr txBox="1"/>
          <p:nvPr/>
        </p:nvSpPr>
        <p:spPr>
          <a:xfrm>
            <a:off x="-686900" y="2131808"/>
            <a:ext cx="8088363" cy="4185721"/>
          </a:xfrm>
          <a:prstGeom prst="rect">
            <a:avLst/>
          </a:prstGeom>
          <a:noFill/>
          <a:ln>
            <a:noFill/>
          </a:ln>
        </p:spPr>
        <p:txBody>
          <a:bodyPr spcFirstLastPara="1" wrap="square" lIns="91425" tIns="45700" rIns="91425" bIns="45700" anchor="t" anchorCtr="0">
            <a:spAutoFit/>
          </a:bodyPr>
          <a:lstStyle/>
          <a:p>
            <a:pPr marL="914400" marR="0" lvl="2" indent="0" algn="ctr" rtl="0">
              <a:spcBef>
                <a:spcPts val="0"/>
              </a:spcBef>
              <a:spcAft>
                <a:spcPts val="0"/>
              </a:spcAft>
              <a:buClr>
                <a:schemeClr val="dk1"/>
              </a:buClr>
              <a:buSzPts val="4800"/>
              <a:buFont typeface="Noto Sans Symbols"/>
              <a:buNone/>
            </a:pPr>
            <a:r>
              <a:rPr lang="en-US" sz="5400" b="1" dirty="0">
                <a:solidFill>
                  <a:schemeClr val="dk1"/>
                </a:solidFill>
                <a:latin typeface="Times New Roman"/>
                <a:ea typeface="Times New Roman"/>
                <a:cs typeface="Times New Roman"/>
                <a:sym typeface="Times New Roman"/>
              </a:rPr>
              <a:t>$4,015!!</a:t>
            </a:r>
            <a:br>
              <a:rPr lang="en-US" sz="4800" b="1" dirty="0">
                <a:solidFill>
                  <a:schemeClr val="dk1"/>
                </a:solidFill>
                <a:latin typeface="Times New Roman"/>
                <a:ea typeface="Times New Roman"/>
                <a:cs typeface="Times New Roman"/>
                <a:sym typeface="Times New Roman"/>
              </a:rPr>
            </a:br>
            <a:r>
              <a:rPr lang="en-US" sz="4800" b="1" dirty="0">
                <a:solidFill>
                  <a:schemeClr val="dk1"/>
                </a:solidFill>
                <a:latin typeface="Times New Roman"/>
                <a:ea typeface="Times New Roman"/>
                <a:cs typeface="Times New Roman"/>
                <a:sym typeface="Times New Roman"/>
              </a:rPr>
              <a:t>(</a:t>
            </a:r>
            <a:r>
              <a:rPr lang="en-US" sz="3600" b="1" dirty="0">
                <a:solidFill>
                  <a:schemeClr val="dk1"/>
                </a:solidFill>
                <a:latin typeface="Times New Roman"/>
                <a:ea typeface="Times New Roman"/>
                <a:cs typeface="Times New Roman"/>
                <a:sym typeface="Times New Roman"/>
              </a:rPr>
              <a:t>$4,026 if it’s Leap Year!)</a:t>
            </a:r>
          </a:p>
          <a:p>
            <a:pPr marL="914400" marR="0" lvl="2" indent="0" algn="ctr" rtl="0">
              <a:spcBef>
                <a:spcPts val="0"/>
              </a:spcBef>
              <a:spcAft>
                <a:spcPts val="0"/>
              </a:spcAft>
              <a:buClr>
                <a:schemeClr val="dk1"/>
              </a:buClr>
              <a:buSzPts val="4800"/>
              <a:buFont typeface="Noto Sans Symbols"/>
              <a:buNone/>
            </a:pPr>
            <a:endParaRPr lang="en-US" sz="2000" b="1" dirty="0">
              <a:solidFill>
                <a:schemeClr val="dk1"/>
              </a:solidFill>
              <a:latin typeface="Times New Roman"/>
              <a:ea typeface="Times New Roman"/>
              <a:cs typeface="Times New Roman"/>
              <a:sym typeface="Times New Roman"/>
            </a:endParaRPr>
          </a:p>
          <a:p>
            <a:pPr marL="914400" marR="0" lvl="2" indent="0" algn="ctr" rtl="0">
              <a:spcBef>
                <a:spcPts val="0"/>
              </a:spcBef>
              <a:spcAft>
                <a:spcPts val="0"/>
              </a:spcAft>
              <a:buClr>
                <a:schemeClr val="dk1"/>
              </a:buClr>
              <a:buSzPts val="4800"/>
              <a:buFont typeface="Noto Sans Symbols"/>
              <a:buNone/>
            </a:pPr>
            <a:r>
              <a:rPr lang="en-US" sz="3600" b="1" dirty="0">
                <a:solidFill>
                  <a:schemeClr val="dk1"/>
                </a:solidFill>
                <a:latin typeface="Times New Roman"/>
                <a:ea typeface="Times New Roman"/>
                <a:cs typeface="Times New Roman"/>
                <a:sym typeface="Times New Roman"/>
              </a:rPr>
              <a:t>I’ll accept answers </a:t>
            </a:r>
          </a:p>
          <a:p>
            <a:pPr marL="914400" marR="0" lvl="2" indent="0" algn="ctr" rtl="0">
              <a:spcBef>
                <a:spcPts val="0"/>
              </a:spcBef>
              <a:spcAft>
                <a:spcPts val="0"/>
              </a:spcAft>
              <a:buClr>
                <a:schemeClr val="dk1"/>
              </a:buClr>
              <a:buSzPts val="4800"/>
              <a:buFont typeface="Noto Sans Symbols"/>
              <a:buNone/>
            </a:pPr>
            <a:r>
              <a:rPr lang="en-US" sz="3600" b="1" dirty="0">
                <a:solidFill>
                  <a:schemeClr val="dk1"/>
                </a:solidFill>
                <a:latin typeface="Times New Roman"/>
                <a:ea typeface="Times New Roman"/>
                <a:cs typeface="Times New Roman"/>
                <a:sym typeface="Times New Roman"/>
              </a:rPr>
              <a:t>between $3,965 and $4,076</a:t>
            </a:r>
            <a:endParaRPr lang="en-US" sz="2400" b="1" dirty="0">
              <a:solidFill>
                <a:schemeClr val="dk1"/>
              </a:solidFill>
              <a:latin typeface="Times New Roman"/>
              <a:ea typeface="Times New Roman"/>
              <a:cs typeface="Times New Roman"/>
              <a:sym typeface="Times New Roman"/>
            </a:endParaRPr>
          </a:p>
          <a:p>
            <a:pPr marL="914400" marR="0" lvl="2" indent="0" algn="ctr" rtl="0">
              <a:spcBef>
                <a:spcPts val="0"/>
              </a:spcBef>
              <a:spcAft>
                <a:spcPts val="0"/>
              </a:spcAft>
              <a:buClr>
                <a:schemeClr val="dk1"/>
              </a:buClr>
              <a:buSzPts val="4800"/>
              <a:buFont typeface="Noto Sans Symbols"/>
              <a:buNone/>
            </a:pPr>
            <a:endParaRPr lang="en-US" sz="2400" b="1" i="0" u="none" strike="noStrike" cap="none" dirty="0">
              <a:solidFill>
                <a:schemeClr val="dk1"/>
              </a:solidFill>
              <a:latin typeface="Times New Roman"/>
              <a:ea typeface="Times New Roman"/>
              <a:cs typeface="Times New Roman"/>
              <a:sym typeface="Times New Roman"/>
            </a:endParaRPr>
          </a:p>
          <a:p>
            <a:pPr marL="914400" marR="0" lvl="2" indent="0" algn="ctr" rtl="0">
              <a:spcBef>
                <a:spcPts val="0"/>
              </a:spcBef>
              <a:spcAft>
                <a:spcPts val="0"/>
              </a:spcAft>
              <a:buClr>
                <a:schemeClr val="dk1"/>
              </a:buClr>
              <a:buSzPts val="4800"/>
              <a:buFont typeface="Noto Sans Symbols"/>
              <a:buNone/>
            </a:pPr>
            <a:r>
              <a:rPr lang="en-US" sz="2400" b="1" i="0" u="none" strike="noStrike" cap="none" dirty="0">
                <a:solidFill>
                  <a:schemeClr val="dk1"/>
                </a:solidFill>
                <a:latin typeface="Times New Roman"/>
                <a:ea typeface="Times New Roman"/>
                <a:cs typeface="Times New Roman"/>
                <a:sym typeface="Times New Roman"/>
              </a:rPr>
              <a:t>(based on </a:t>
            </a:r>
            <a:r>
              <a:rPr lang="en-US" sz="2400" b="1" dirty="0">
                <a:solidFill>
                  <a:schemeClr val="dk1"/>
                </a:solidFill>
                <a:latin typeface="Times New Roman"/>
                <a:ea typeface="Times New Roman"/>
                <a:cs typeface="Times New Roman"/>
                <a:sym typeface="Times New Roman"/>
              </a:rPr>
              <a:t>$11 as the</a:t>
            </a:r>
            <a:r>
              <a:rPr lang="en-US" sz="2400" b="1" i="0" u="none" strike="noStrike" cap="none" dirty="0">
                <a:solidFill>
                  <a:schemeClr val="dk1"/>
                </a:solidFill>
                <a:latin typeface="Times New Roman"/>
                <a:ea typeface="Times New Roman"/>
                <a:cs typeface="Times New Roman"/>
                <a:sym typeface="Times New Roman"/>
              </a:rPr>
              <a:t> average price of a pack of cigarettes in Indiana X 365 days)</a:t>
            </a:r>
            <a:endParaRPr sz="2400" b="0" i="0" u="none" strike="noStrike" cap="none" dirty="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285518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58"/>
                                        </p:tgtEl>
                                        <p:attrNameLst>
                                          <p:attrName>style.visibility</p:attrName>
                                        </p:attrNameLst>
                                      </p:cBhvr>
                                      <p:to>
                                        <p:strVal val="visible"/>
                                      </p:to>
                                    </p:set>
                                    <p:anim calcmode="lin" valueType="num">
                                      <p:cBhvr additive="base">
                                        <p:cTn id="7" dur="500"/>
                                        <p:tgtEl>
                                          <p:spTgt spid="558"/>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60"/>
                                        </p:tgtEl>
                                        <p:attrNameLst>
                                          <p:attrName>style.visibility</p:attrName>
                                        </p:attrNameLst>
                                      </p:cBhvr>
                                      <p:to>
                                        <p:strVal val="visible"/>
                                      </p:to>
                                    </p:set>
                                    <p:anim calcmode="lin" valueType="num">
                                      <p:cBhvr additive="base">
                                        <p:cTn id="12" dur="500" fill="hold"/>
                                        <p:tgtEl>
                                          <p:spTgt spid="560"/>
                                        </p:tgtEl>
                                        <p:attrNameLst>
                                          <p:attrName>ppt_x</p:attrName>
                                        </p:attrNameLst>
                                      </p:cBhvr>
                                      <p:tavLst>
                                        <p:tav tm="0">
                                          <p:val>
                                            <p:strVal val="#ppt_x"/>
                                          </p:val>
                                        </p:tav>
                                        <p:tav tm="100000">
                                          <p:val>
                                            <p:strVal val="#ppt_x"/>
                                          </p:val>
                                        </p:tav>
                                      </p:tavLst>
                                    </p:anim>
                                    <p:anim calcmode="lin" valueType="num">
                                      <p:cBhvr additive="base">
                                        <p:cTn id="13" dur="500" fill="hold"/>
                                        <p:tgtEl>
                                          <p:spTgt spid="5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65">
          <a:extLst>
            <a:ext uri="{FF2B5EF4-FFF2-40B4-BE49-F238E27FC236}">
              <a16:creationId xmlns:a16="http://schemas.microsoft.com/office/drawing/2014/main" id="{88F0EEBA-54A1-64CD-126F-CD2F32998188}"/>
            </a:ext>
          </a:extLst>
        </p:cNvPr>
        <p:cNvGrpSpPr/>
        <p:nvPr/>
      </p:nvGrpSpPr>
      <p:grpSpPr>
        <a:xfrm>
          <a:off x="0" y="0"/>
          <a:ext cx="0" cy="0"/>
          <a:chOff x="0" y="0"/>
          <a:chExt cx="0" cy="0"/>
        </a:xfrm>
      </p:grpSpPr>
      <p:sp>
        <p:nvSpPr>
          <p:cNvPr id="566" name="Google Shape;566;p68">
            <a:extLst>
              <a:ext uri="{FF2B5EF4-FFF2-40B4-BE49-F238E27FC236}">
                <a16:creationId xmlns:a16="http://schemas.microsoft.com/office/drawing/2014/main" id="{3F1E32FC-C6F0-6BD8-225B-B5B105A817B3}"/>
              </a:ext>
            </a:extLst>
          </p:cNvPr>
          <p:cNvSpPr txBox="1">
            <a:spLocks noGrp="1"/>
          </p:cNvSpPr>
          <p:nvPr>
            <p:ph type="title"/>
          </p:nvPr>
        </p:nvSpPr>
        <p:spPr>
          <a:xfrm>
            <a:off x="76200" y="280988"/>
            <a:ext cx="7110413" cy="1320800"/>
          </a:xfrm>
          <a:prstGeom prst="rect">
            <a:avLst/>
          </a:prstGeom>
          <a:noFill/>
          <a:ln>
            <a:noFill/>
          </a:ln>
        </p:spPr>
        <p:txBody>
          <a:bodyPr spcFirstLastPara="1" wrap="square" lIns="91425" tIns="45700" rIns="91425" bIns="45700" anchor="t" anchorCtr="0">
            <a:normAutofit fontScale="90000"/>
          </a:bodyPr>
          <a:lstStyle/>
          <a:p>
            <a:pPr marL="0" lvl="0" indent="0" algn="ctr" rtl="0">
              <a:spcBef>
                <a:spcPts val="0"/>
              </a:spcBef>
              <a:spcAft>
                <a:spcPts val="0"/>
              </a:spcAft>
              <a:buNone/>
            </a:pPr>
            <a:r>
              <a:rPr lang="en-US" sz="5400" b="1" dirty="0">
                <a:solidFill>
                  <a:srgbClr val="F98832"/>
                </a:solidFill>
              </a:rPr>
              <a:t>Thanks for Playing Jeopardy!</a:t>
            </a:r>
            <a:endParaRPr b="1" dirty="0">
              <a:solidFill>
                <a:srgbClr val="F98832"/>
              </a:solidFill>
            </a:endParaRPr>
          </a:p>
        </p:txBody>
      </p:sp>
      <p:sp>
        <p:nvSpPr>
          <p:cNvPr id="568" name="Google Shape;568;p68">
            <a:extLst>
              <a:ext uri="{FF2B5EF4-FFF2-40B4-BE49-F238E27FC236}">
                <a16:creationId xmlns:a16="http://schemas.microsoft.com/office/drawing/2014/main" id="{32117B10-5D7A-665A-2AF8-3B3101DBEB18}"/>
              </a:ext>
            </a:extLst>
          </p:cNvPr>
          <p:cNvSpPr txBox="1"/>
          <p:nvPr/>
        </p:nvSpPr>
        <p:spPr>
          <a:xfrm>
            <a:off x="228600" y="2280249"/>
            <a:ext cx="7113588" cy="31400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5400"/>
              <a:buFont typeface="Noto Sans Symbols"/>
              <a:buNone/>
            </a:pPr>
            <a:r>
              <a:rPr lang="en-US" sz="5400" b="0" i="0" u="none" strike="noStrike" cap="none" dirty="0">
                <a:solidFill>
                  <a:schemeClr val="dk1"/>
                </a:solidFill>
                <a:latin typeface="Verdana"/>
                <a:ea typeface="Verdana"/>
                <a:cs typeface="Verdana"/>
                <a:sym typeface="Verdana"/>
              </a:rPr>
              <a:t> </a:t>
            </a:r>
            <a:r>
              <a:rPr lang="en-US" sz="4800" b="1" i="0" u="none" strike="noStrike" cap="none" dirty="0">
                <a:solidFill>
                  <a:schemeClr val="dk1"/>
                </a:solidFill>
                <a:latin typeface="Times New Roman"/>
                <a:ea typeface="Times New Roman"/>
                <a:cs typeface="Times New Roman"/>
                <a:sym typeface="Times New Roman"/>
              </a:rPr>
              <a:t>Helping our communities become healthier and smoke/vape free is </a:t>
            </a:r>
            <a:r>
              <a:rPr lang="en-US" sz="4800" b="1" i="0" u="sng" strike="noStrike" cap="none" dirty="0">
                <a:solidFill>
                  <a:srgbClr val="F98832"/>
                </a:solidFill>
                <a:latin typeface="Times New Roman"/>
                <a:ea typeface="Times New Roman"/>
                <a:cs typeface="Times New Roman"/>
                <a:sym typeface="Times New Roman"/>
              </a:rPr>
              <a:t>EVERYONE’S</a:t>
            </a:r>
            <a:r>
              <a:rPr lang="en-US" sz="4800" b="1" i="0" u="none" strike="noStrike" cap="none" dirty="0">
                <a:solidFill>
                  <a:srgbClr val="F98832"/>
                </a:solidFill>
                <a:latin typeface="Times New Roman"/>
                <a:ea typeface="Times New Roman"/>
                <a:cs typeface="Times New Roman"/>
                <a:sym typeface="Times New Roman"/>
              </a:rPr>
              <a:t> </a:t>
            </a:r>
            <a:r>
              <a:rPr lang="en-US" sz="4800" b="1" i="0" u="none" strike="noStrike" cap="none" dirty="0">
                <a:solidFill>
                  <a:schemeClr val="dk1"/>
                </a:solidFill>
                <a:latin typeface="Times New Roman"/>
                <a:ea typeface="Times New Roman"/>
                <a:cs typeface="Times New Roman"/>
                <a:sym typeface="Times New Roman"/>
              </a:rPr>
              <a:t>job.</a:t>
            </a:r>
            <a:endParaRPr dirty="0"/>
          </a:p>
        </p:txBody>
      </p:sp>
    </p:spTree>
    <p:extLst>
      <p:ext uri="{BB962C8B-B14F-4D97-AF65-F5344CB8AC3E}">
        <p14:creationId xmlns:p14="http://schemas.microsoft.com/office/powerpoint/2010/main" val="4165641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66"/>
                                        </p:tgtEl>
                                        <p:attrNameLst>
                                          <p:attrName>style.visibility</p:attrName>
                                        </p:attrNameLst>
                                      </p:cBhvr>
                                      <p:to>
                                        <p:strVal val="visible"/>
                                      </p:to>
                                    </p:set>
                                    <p:animEffect transition="in" filter="fade">
                                      <p:cBhvr>
                                        <p:cTn id="7" dur="500"/>
                                        <p:tgtEl>
                                          <p:spTgt spid="56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68"/>
                                        </p:tgtEl>
                                        <p:attrNameLst>
                                          <p:attrName>style.visibility</p:attrName>
                                        </p:attrNameLst>
                                      </p:cBhvr>
                                      <p:to>
                                        <p:strVal val="visible"/>
                                      </p:to>
                                    </p:set>
                                    <p:animEffect transition="in" filter="fade">
                                      <p:cBhvr>
                                        <p:cTn id="11" dur="1822"/>
                                        <p:tgtEl>
                                          <p:spTgt spid="5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38"/>
          <p:cNvSpPr txBox="1">
            <a:spLocks noGrp="1"/>
          </p:cNvSpPr>
          <p:nvPr>
            <p:ph type="title"/>
          </p:nvPr>
        </p:nvSpPr>
        <p:spPr>
          <a:xfrm>
            <a:off x="-457200" y="381000"/>
            <a:ext cx="8229600" cy="1258888"/>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dirty="0">
                <a:solidFill>
                  <a:srgbClr val="F98832"/>
                </a:solidFill>
              </a:rPr>
              <a:t>$100 Answer Tobacco 101</a:t>
            </a:r>
            <a:endParaRPr dirty="0">
              <a:solidFill>
                <a:srgbClr val="F98832"/>
              </a:solidFill>
            </a:endParaRPr>
          </a:p>
        </p:txBody>
      </p:sp>
      <p:sp>
        <p:nvSpPr>
          <p:cNvPr id="319" name="Google Shape;319;p38">
            <a:hlinkClick r:id="rId3" action="ppaction://hlinksldjump"/>
          </p:cNvPr>
          <p:cNvSpPr/>
          <p:nvPr/>
        </p:nvSpPr>
        <p:spPr>
          <a:xfrm>
            <a:off x="609600" y="5791200"/>
            <a:ext cx="609600" cy="661988"/>
          </a:xfrm>
          <a:custGeom>
            <a:avLst/>
            <a:gdLst/>
            <a:ahLst/>
            <a:cxnLst/>
            <a:rect l="l" t="t" r="r" b="b"/>
            <a:pathLst>
              <a:path w="120000" h="120000" extrusionOk="0">
                <a:moveTo>
                  <a:pt x="0" y="0"/>
                </a:moveTo>
                <a:lnTo>
                  <a:pt x="120000" y="0"/>
                </a:lnTo>
                <a:lnTo>
                  <a:pt x="120000" y="120000"/>
                </a:lnTo>
                <a:lnTo>
                  <a:pt x="0" y="120000"/>
                </a:lnTo>
                <a:close/>
                <a:moveTo>
                  <a:pt x="60000" y="18561"/>
                </a:moveTo>
                <a:lnTo>
                  <a:pt x="15000" y="60000"/>
                </a:lnTo>
                <a:lnTo>
                  <a:pt x="26250" y="60000"/>
                </a:lnTo>
                <a:lnTo>
                  <a:pt x="26250" y="101439"/>
                </a:lnTo>
                <a:lnTo>
                  <a:pt x="93750" y="101439"/>
                </a:lnTo>
                <a:lnTo>
                  <a:pt x="93750" y="60000"/>
                </a:lnTo>
                <a:lnTo>
                  <a:pt x="105000" y="60000"/>
                </a:lnTo>
                <a:lnTo>
                  <a:pt x="88125" y="44460"/>
                </a:lnTo>
                <a:lnTo>
                  <a:pt x="88125" y="23741"/>
                </a:lnTo>
                <a:lnTo>
                  <a:pt x="76875" y="23741"/>
                </a:lnTo>
                <a:lnTo>
                  <a:pt x="76875" y="34101"/>
                </a:lnTo>
                <a:close/>
              </a:path>
              <a:path w="120000" h="120000" fill="darkenLess" extrusionOk="0">
                <a:moveTo>
                  <a:pt x="88125" y="44460"/>
                </a:moveTo>
                <a:lnTo>
                  <a:pt x="88125" y="23741"/>
                </a:lnTo>
                <a:lnTo>
                  <a:pt x="76875" y="23741"/>
                </a:lnTo>
                <a:lnTo>
                  <a:pt x="76875" y="34101"/>
                </a:lnTo>
                <a:close/>
                <a:moveTo>
                  <a:pt x="26250" y="60000"/>
                </a:moveTo>
                <a:lnTo>
                  <a:pt x="26250" y="101439"/>
                </a:lnTo>
                <a:lnTo>
                  <a:pt x="54375" y="101439"/>
                </a:lnTo>
                <a:lnTo>
                  <a:pt x="54375" y="80719"/>
                </a:lnTo>
                <a:lnTo>
                  <a:pt x="65625" y="80719"/>
                </a:lnTo>
                <a:lnTo>
                  <a:pt x="65625" y="101439"/>
                </a:lnTo>
                <a:lnTo>
                  <a:pt x="93750" y="101439"/>
                </a:lnTo>
                <a:lnTo>
                  <a:pt x="93750" y="60000"/>
                </a:lnTo>
                <a:close/>
              </a:path>
              <a:path w="120000" h="120000" fill="darken" extrusionOk="0">
                <a:moveTo>
                  <a:pt x="60000" y="18561"/>
                </a:moveTo>
                <a:lnTo>
                  <a:pt x="15000" y="60000"/>
                </a:lnTo>
                <a:lnTo>
                  <a:pt x="105000" y="60000"/>
                </a:lnTo>
                <a:close/>
                <a:moveTo>
                  <a:pt x="54375" y="80719"/>
                </a:moveTo>
                <a:lnTo>
                  <a:pt x="65625" y="80719"/>
                </a:lnTo>
                <a:lnTo>
                  <a:pt x="65625" y="101439"/>
                </a:lnTo>
                <a:lnTo>
                  <a:pt x="54375" y="101439"/>
                </a:lnTo>
                <a:close/>
              </a:path>
              <a:path w="120000" h="120000" fill="none" extrusionOk="0">
                <a:moveTo>
                  <a:pt x="60000" y="18561"/>
                </a:moveTo>
                <a:lnTo>
                  <a:pt x="76875" y="34101"/>
                </a:lnTo>
                <a:lnTo>
                  <a:pt x="76875" y="23741"/>
                </a:lnTo>
                <a:lnTo>
                  <a:pt x="88125" y="23741"/>
                </a:lnTo>
                <a:lnTo>
                  <a:pt x="88125" y="44460"/>
                </a:lnTo>
                <a:lnTo>
                  <a:pt x="105000" y="60000"/>
                </a:lnTo>
                <a:lnTo>
                  <a:pt x="93750" y="60000"/>
                </a:lnTo>
                <a:lnTo>
                  <a:pt x="93750" y="101439"/>
                </a:lnTo>
                <a:lnTo>
                  <a:pt x="26250" y="101439"/>
                </a:lnTo>
                <a:lnTo>
                  <a:pt x="26250" y="60000"/>
                </a:lnTo>
                <a:lnTo>
                  <a:pt x="15000" y="60000"/>
                </a:lnTo>
                <a:close/>
                <a:moveTo>
                  <a:pt x="76875" y="34101"/>
                </a:moveTo>
                <a:lnTo>
                  <a:pt x="88125" y="44460"/>
                </a:lnTo>
                <a:moveTo>
                  <a:pt x="93750" y="60000"/>
                </a:moveTo>
                <a:lnTo>
                  <a:pt x="26250" y="60000"/>
                </a:lnTo>
                <a:moveTo>
                  <a:pt x="54375" y="101439"/>
                </a:moveTo>
                <a:lnTo>
                  <a:pt x="54375" y="80719"/>
                </a:lnTo>
                <a:lnTo>
                  <a:pt x="65625" y="80719"/>
                </a:lnTo>
                <a:lnTo>
                  <a:pt x="65625" y="101439"/>
                </a:lnTo>
              </a:path>
              <a:path w="120000" h="120000" fill="none" extrusionOk="0">
                <a:moveTo>
                  <a:pt x="0" y="0"/>
                </a:moveTo>
                <a:lnTo>
                  <a:pt x="120000" y="0"/>
                </a:lnTo>
                <a:lnTo>
                  <a:pt x="120000" y="120000"/>
                </a:lnTo>
                <a:lnTo>
                  <a:pt x="0" y="120000"/>
                </a:lnTo>
                <a:close/>
              </a:path>
            </a:pathLst>
          </a:custGeom>
          <a:solidFill>
            <a:schemeClr val="hlink"/>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404040"/>
              </a:buClr>
              <a:buSzPts val="1800"/>
              <a:buFont typeface="Noto Sans Symbols"/>
              <a:buNone/>
            </a:pPr>
            <a:endParaRPr sz="1800" b="0" i="0" u="none" strike="noStrike" cap="none">
              <a:solidFill>
                <a:schemeClr val="dk1"/>
              </a:solidFill>
              <a:latin typeface="Verdana"/>
              <a:ea typeface="Verdana"/>
              <a:cs typeface="Verdana"/>
              <a:sym typeface="Verdana"/>
            </a:endParaRPr>
          </a:p>
        </p:txBody>
      </p:sp>
      <p:sp>
        <p:nvSpPr>
          <p:cNvPr id="320" name="Google Shape;320;p38"/>
          <p:cNvSpPr txBox="1"/>
          <p:nvPr/>
        </p:nvSpPr>
        <p:spPr>
          <a:xfrm>
            <a:off x="625475" y="2133600"/>
            <a:ext cx="62484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5400"/>
              <a:buFont typeface="Noto Sans Symbols"/>
              <a:buNone/>
            </a:pPr>
            <a:endParaRPr/>
          </a:p>
        </p:txBody>
      </p:sp>
      <p:sp>
        <p:nvSpPr>
          <p:cNvPr id="321" name="Google Shape;321;p38"/>
          <p:cNvSpPr txBox="1"/>
          <p:nvPr/>
        </p:nvSpPr>
        <p:spPr>
          <a:xfrm>
            <a:off x="-457200" y="1852875"/>
            <a:ext cx="7919700" cy="2739900"/>
          </a:xfrm>
          <a:prstGeom prst="rect">
            <a:avLst/>
          </a:prstGeom>
          <a:noFill/>
          <a:ln>
            <a:noFill/>
          </a:ln>
        </p:spPr>
        <p:txBody>
          <a:bodyPr spcFirstLastPara="1" wrap="square" lIns="91425" tIns="91425" rIns="91425" bIns="91425" anchor="t" anchorCtr="0">
            <a:spAutoFit/>
          </a:bodyPr>
          <a:lstStyle/>
          <a:p>
            <a:pPr marL="914400" lvl="2" indent="0" algn="ctr" rtl="0">
              <a:spcBef>
                <a:spcPts val="0"/>
              </a:spcBef>
              <a:spcAft>
                <a:spcPts val="0"/>
              </a:spcAft>
              <a:buNone/>
            </a:pPr>
            <a:r>
              <a:rPr lang="en-US" sz="16600" b="1">
                <a:solidFill>
                  <a:schemeClr val="dk1"/>
                </a:solidFill>
                <a:latin typeface="Times New Roman"/>
                <a:ea typeface="Times New Roman"/>
                <a:cs typeface="Times New Roman"/>
                <a:sym typeface="Times New Roman"/>
              </a:rPr>
              <a:t>TRUE!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8"/>
                                        </p:tgtEl>
                                        <p:attrNameLst>
                                          <p:attrName>style.visibility</p:attrName>
                                        </p:attrNameLst>
                                      </p:cBhvr>
                                      <p:to>
                                        <p:strVal val="visible"/>
                                      </p:to>
                                    </p:set>
                                    <p:animEffect transition="in" filter="fade">
                                      <p:cBhvr>
                                        <p:cTn id="7" dur="500"/>
                                        <p:tgtEl>
                                          <p:spTgt spid="31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20"/>
                                        </p:tgtEl>
                                        <p:attrNameLst>
                                          <p:attrName>style.visibility</p:attrName>
                                        </p:attrNameLst>
                                      </p:cBhvr>
                                      <p:to>
                                        <p:strVal val="visible"/>
                                      </p:to>
                                    </p:set>
                                    <p:animEffect transition="in" filter="fade">
                                      <p:cBhvr>
                                        <p:cTn id="11" dur="1822"/>
                                        <p:tgtEl>
                                          <p:spTgt spid="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39"/>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dirty="0">
                <a:solidFill>
                  <a:srgbClr val="F98832"/>
                </a:solidFill>
              </a:rPr>
              <a:t>$200 Question Tobacco 101</a:t>
            </a:r>
            <a:endParaRPr dirty="0">
              <a:solidFill>
                <a:srgbClr val="F98832"/>
              </a:solidFill>
            </a:endParaRPr>
          </a:p>
        </p:txBody>
      </p:sp>
      <p:sp>
        <p:nvSpPr>
          <p:cNvPr id="328" name="Google Shape;328;p39"/>
          <p:cNvSpPr txBox="1"/>
          <p:nvPr/>
        </p:nvSpPr>
        <p:spPr>
          <a:xfrm>
            <a:off x="0" y="1687394"/>
            <a:ext cx="7403892" cy="5170606"/>
          </a:xfrm>
          <a:prstGeom prst="rect">
            <a:avLst/>
          </a:prstGeom>
          <a:noFill/>
          <a:ln>
            <a:noFill/>
          </a:ln>
        </p:spPr>
        <p:txBody>
          <a:bodyPr spcFirstLastPara="1" wrap="square" lIns="91425" tIns="45700" rIns="91425" bIns="45700" anchor="t" anchorCtr="0">
            <a:spAutoFit/>
          </a:bodyPr>
          <a:lstStyle/>
          <a:p>
            <a:pPr marL="914400" marR="0" lvl="2" indent="0" rtl="0">
              <a:spcBef>
                <a:spcPts val="0"/>
              </a:spcBef>
              <a:spcAft>
                <a:spcPts val="0"/>
              </a:spcAft>
              <a:buNone/>
            </a:pPr>
            <a:r>
              <a:rPr lang="en-US" sz="3600" b="1" i="0" u="none" strike="noStrike" cap="none" dirty="0">
                <a:solidFill>
                  <a:schemeClr val="dk1"/>
                </a:solidFill>
                <a:latin typeface="Times New Roman"/>
                <a:ea typeface="Times New Roman"/>
                <a:cs typeface="Times New Roman"/>
                <a:sym typeface="Times New Roman"/>
              </a:rPr>
              <a:t>The majority of people start using tobacco before the age of?</a:t>
            </a:r>
          </a:p>
          <a:p>
            <a:pPr marL="914400" marR="0" lvl="2" indent="0" rtl="0">
              <a:spcBef>
                <a:spcPts val="0"/>
              </a:spcBef>
              <a:spcAft>
                <a:spcPts val="0"/>
              </a:spcAft>
              <a:buNone/>
            </a:pPr>
            <a:endParaRPr dirty="0"/>
          </a:p>
          <a:p>
            <a:pPr marL="1428750" marR="0" lvl="2" indent="-514350" algn="l" rtl="0">
              <a:lnSpc>
                <a:spcPct val="150000"/>
              </a:lnSpc>
              <a:spcBef>
                <a:spcPts val="0"/>
              </a:spcBef>
              <a:spcAft>
                <a:spcPts val="0"/>
              </a:spcAft>
              <a:buClr>
                <a:schemeClr val="dk1"/>
              </a:buClr>
              <a:buSzPts val="3600"/>
              <a:buFont typeface="Times New Roman"/>
              <a:buAutoNum type="alphaUcParenR"/>
            </a:pPr>
            <a:r>
              <a:rPr lang="en-US" sz="3600" b="1" i="0" u="none" strike="noStrike" cap="none" dirty="0">
                <a:solidFill>
                  <a:schemeClr val="dk1"/>
                </a:solidFill>
                <a:latin typeface="Times New Roman"/>
                <a:ea typeface="Times New Roman"/>
                <a:cs typeface="Times New Roman"/>
                <a:sym typeface="Times New Roman"/>
              </a:rPr>
              <a:t>21 years old</a:t>
            </a:r>
            <a:endParaRPr dirty="0"/>
          </a:p>
          <a:p>
            <a:pPr marL="1428750" marR="0" lvl="2" indent="-514350" algn="l" rtl="0">
              <a:lnSpc>
                <a:spcPct val="150000"/>
              </a:lnSpc>
              <a:spcBef>
                <a:spcPts val="0"/>
              </a:spcBef>
              <a:spcAft>
                <a:spcPts val="0"/>
              </a:spcAft>
              <a:buClr>
                <a:schemeClr val="dk1"/>
              </a:buClr>
              <a:buSzPts val="3600"/>
              <a:buFont typeface="Times New Roman"/>
              <a:buAutoNum type="alphaUcParenR"/>
            </a:pPr>
            <a:r>
              <a:rPr lang="en-US" sz="3600" b="1" i="0" u="none" strike="noStrike" cap="none" dirty="0">
                <a:solidFill>
                  <a:schemeClr val="dk1"/>
                </a:solidFill>
                <a:latin typeface="Times New Roman"/>
                <a:ea typeface="Times New Roman"/>
                <a:cs typeface="Times New Roman"/>
                <a:sym typeface="Times New Roman"/>
              </a:rPr>
              <a:t>25 years old</a:t>
            </a:r>
            <a:endParaRPr dirty="0"/>
          </a:p>
          <a:p>
            <a:pPr marL="1428750" marR="0" lvl="2" indent="-514350" algn="l" rtl="0">
              <a:lnSpc>
                <a:spcPct val="150000"/>
              </a:lnSpc>
              <a:spcBef>
                <a:spcPts val="0"/>
              </a:spcBef>
              <a:spcAft>
                <a:spcPts val="0"/>
              </a:spcAft>
              <a:buClr>
                <a:schemeClr val="dk1"/>
              </a:buClr>
              <a:buSzPts val="3600"/>
              <a:buFont typeface="Times New Roman"/>
              <a:buAutoNum type="alphaUcParenR"/>
            </a:pPr>
            <a:r>
              <a:rPr lang="en-US" sz="3600" b="1" i="0" u="none" strike="noStrike" cap="none" dirty="0">
                <a:solidFill>
                  <a:schemeClr val="dk1"/>
                </a:solidFill>
                <a:latin typeface="Times New Roman"/>
                <a:ea typeface="Times New Roman"/>
                <a:cs typeface="Times New Roman"/>
                <a:sym typeface="Times New Roman"/>
              </a:rPr>
              <a:t>30 years old</a:t>
            </a:r>
            <a:endParaRPr dirty="0"/>
          </a:p>
          <a:p>
            <a:pPr marL="1428750" marR="0" lvl="2" indent="-514350" algn="l" rtl="0">
              <a:lnSpc>
                <a:spcPct val="150000"/>
              </a:lnSpc>
              <a:spcBef>
                <a:spcPts val="0"/>
              </a:spcBef>
              <a:spcAft>
                <a:spcPts val="0"/>
              </a:spcAft>
              <a:buClr>
                <a:schemeClr val="dk1"/>
              </a:buClr>
              <a:buSzPts val="3600"/>
              <a:buFont typeface="Times New Roman"/>
              <a:buAutoNum type="alphaUcParenR"/>
            </a:pPr>
            <a:r>
              <a:rPr lang="en-US" sz="3600" b="1" i="0" u="none" strike="noStrike" cap="none" dirty="0">
                <a:solidFill>
                  <a:schemeClr val="dk1"/>
                </a:solidFill>
                <a:latin typeface="Times New Roman"/>
                <a:ea typeface="Times New Roman"/>
                <a:cs typeface="Times New Roman"/>
                <a:sym typeface="Times New Roman"/>
              </a:rPr>
              <a:t>40 years old</a:t>
            </a:r>
            <a:endParaRPr dirty="0"/>
          </a:p>
          <a:p>
            <a:pPr marL="1428750" marR="0" lvl="2" indent="-336550" algn="ctr" rtl="0">
              <a:spcBef>
                <a:spcPts val="0"/>
              </a:spcBef>
              <a:spcAft>
                <a:spcPts val="0"/>
              </a:spcAft>
              <a:buClr>
                <a:schemeClr val="dk1"/>
              </a:buClr>
              <a:buSzPts val="2800"/>
              <a:buFont typeface="Verdana"/>
              <a:buNone/>
            </a:pPr>
            <a:endParaRPr sz="2800" b="1" i="0" u="none" strike="noStrike" cap="none" dirty="0">
              <a:solidFill>
                <a:schemeClr val="dk1"/>
              </a:solidFill>
              <a:latin typeface="Times New Roman"/>
              <a:ea typeface="Times New Roman"/>
              <a:cs typeface="Times New Roman"/>
              <a:sym typeface="Times New Roman"/>
            </a:endParaRPr>
          </a:p>
        </p:txBody>
      </p:sp>
      <p:pic>
        <p:nvPicPr>
          <p:cNvPr id="329" name="Google Shape;329;p39"/>
          <p:cNvPicPr preferRelativeResize="0"/>
          <p:nvPr/>
        </p:nvPicPr>
        <p:blipFill rotWithShape="1">
          <a:blip r:embed="rId3">
            <a:alphaModFix/>
          </a:blip>
          <a:srcRect/>
          <a:stretch/>
        </p:blipFill>
        <p:spPr>
          <a:xfrm>
            <a:off x="8839200" y="6553200"/>
            <a:ext cx="304800" cy="304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27"/>
                                        </p:tgtEl>
                                        <p:attrNameLst>
                                          <p:attrName>style.visibility</p:attrName>
                                        </p:attrNameLst>
                                      </p:cBhvr>
                                      <p:to>
                                        <p:strVal val="visible"/>
                                      </p:to>
                                    </p:set>
                                    <p:anim calcmode="lin" valueType="num">
                                      <p:cBhvr additive="base">
                                        <p:cTn id="7" dur="500"/>
                                        <p:tgtEl>
                                          <p:spTgt spid="327"/>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28"/>
                                        </p:tgtEl>
                                        <p:attrNameLst>
                                          <p:attrName>style.visibility</p:attrName>
                                        </p:attrNameLst>
                                      </p:cBhvr>
                                      <p:to>
                                        <p:strVal val="visible"/>
                                      </p:to>
                                    </p:set>
                                    <p:anim calcmode="lin" valueType="num">
                                      <p:cBhvr additive="base">
                                        <p:cTn id="11" dur="500"/>
                                        <p:tgtEl>
                                          <p:spTgt spid="328"/>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29"/>
                                        </p:tgtEl>
                                        <p:attrNameLst>
                                          <p:attrName>style.visibility</p:attrName>
                                        </p:attrNameLst>
                                      </p:cBhvr>
                                      <p:to>
                                        <p:strVal val="visible"/>
                                      </p:to>
                                    </p:set>
                                    <p:animEffect transition="in" filter="fade">
                                      <p:cBhvr>
                                        <p:cTn id="15" dur="5000"/>
                                        <p:tgtEl>
                                          <p:spTgt spid="3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40"/>
          <p:cNvSpPr txBox="1">
            <a:spLocks noGrp="1"/>
          </p:cNvSpPr>
          <p:nvPr>
            <p:ph type="title"/>
          </p:nvPr>
        </p:nvSpPr>
        <p:spPr>
          <a:xfrm>
            <a:off x="-152400" y="381000"/>
            <a:ext cx="8229600" cy="1258888"/>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dirty="0">
                <a:solidFill>
                  <a:srgbClr val="F98832"/>
                </a:solidFill>
              </a:rPr>
              <a:t>$200 Answer Tobacco 101</a:t>
            </a:r>
            <a:endParaRPr dirty="0">
              <a:solidFill>
                <a:srgbClr val="F98832"/>
              </a:solidFill>
            </a:endParaRPr>
          </a:p>
        </p:txBody>
      </p:sp>
      <p:sp>
        <p:nvSpPr>
          <p:cNvPr id="336" name="Google Shape;336;p40">
            <a:hlinkClick r:id="rId3" action="ppaction://hlinksldjump"/>
          </p:cNvPr>
          <p:cNvSpPr/>
          <p:nvPr/>
        </p:nvSpPr>
        <p:spPr>
          <a:xfrm>
            <a:off x="609600" y="5791200"/>
            <a:ext cx="609600" cy="661988"/>
          </a:xfrm>
          <a:custGeom>
            <a:avLst/>
            <a:gdLst/>
            <a:ahLst/>
            <a:cxnLst/>
            <a:rect l="l" t="t" r="r" b="b"/>
            <a:pathLst>
              <a:path w="120000" h="120000" extrusionOk="0">
                <a:moveTo>
                  <a:pt x="0" y="0"/>
                </a:moveTo>
                <a:lnTo>
                  <a:pt x="120000" y="0"/>
                </a:lnTo>
                <a:lnTo>
                  <a:pt x="120000" y="120000"/>
                </a:lnTo>
                <a:lnTo>
                  <a:pt x="0" y="120000"/>
                </a:lnTo>
                <a:close/>
                <a:moveTo>
                  <a:pt x="60000" y="18561"/>
                </a:moveTo>
                <a:lnTo>
                  <a:pt x="15000" y="60000"/>
                </a:lnTo>
                <a:lnTo>
                  <a:pt x="26250" y="60000"/>
                </a:lnTo>
                <a:lnTo>
                  <a:pt x="26250" y="101439"/>
                </a:lnTo>
                <a:lnTo>
                  <a:pt x="93750" y="101439"/>
                </a:lnTo>
                <a:lnTo>
                  <a:pt x="93750" y="60000"/>
                </a:lnTo>
                <a:lnTo>
                  <a:pt x="105000" y="60000"/>
                </a:lnTo>
                <a:lnTo>
                  <a:pt x="88125" y="44460"/>
                </a:lnTo>
                <a:lnTo>
                  <a:pt x="88125" y="23741"/>
                </a:lnTo>
                <a:lnTo>
                  <a:pt x="76875" y="23741"/>
                </a:lnTo>
                <a:lnTo>
                  <a:pt x="76875" y="34101"/>
                </a:lnTo>
                <a:close/>
              </a:path>
              <a:path w="120000" h="120000" fill="darkenLess" extrusionOk="0">
                <a:moveTo>
                  <a:pt x="88125" y="44460"/>
                </a:moveTo>
                <a:lnTo>
                  <a:pt x="88125" y="23741"/>
                </a:lnTo>
                <a:lnTo>
                  <a:pt x="76875" y="23741"/>
                </a:lnTo>
                <a:lnTo>
                  <a:pt x="76875" y="34101"/>
                </a:lnTo>
                <a:close/>
                <a:moveTo>
                  <a:pt x="26250" y="60000"/>
                </a:moveTo>
                <a:lnTo>
                  <a:pt x="26250" y="101439"/>
                </a:lnTo>
                <a:lnTo>
                  <a:pt x="54375" y="101439"/>
                </a:lnTo>
                <a:lnTo>
                  <a:pt x="54375" y="80719"/>
                </a:lnTo>
                <a:lnTo>
                  <a:pt x="65625" y="80719"/>
                </a:lnTo>
                <a:lnTo>
                  <a:pt x="65625" y="101439"/>
                </a:lnTo>
                <a:lnTo>
                  <a:pt x="93750" y="101439"/>
                </a:lnTo>
                <a:lnTo>
                  <a:pt x="93750" y="60000"/>
                </a:lnTo>
                <a:close/>
              </a:path>
              <a:path w="120000" h="120000" fill="darken" extrusionOk="0">
                <a:moveTo>
                  <a:pt x="60000" y="18561"/>
                </a:moveTo>
                <a:lnTo>
                  <a:pt x="15000" y="60000"/>
                </a:lnTo>
                <a:lnTo>
                  <a:pt x="105000" y="60000"/>
                </a:lnTo>
                <a:close/>
                <a:moveTo>
                  <a:pt x="54375" y="80719"/>
                </a:moveTo>
                <a:lnTo>
                  <a:pt x="65625" y="80719"/>
                </a:lnTo>
                <a:lnTo>
                  <a:pt x="65625" y="101439"/>
                </a:lnTo>
                <a:lnTo>
                  <a:pt x="54375" y="101439"/>
                </a:lnTo>
                <a:close/>
              </a:path>
              <a:path w="120000" h="120000" fill="none" extrusionOk="0">
                <a:moveTo>
                  <a:pt x="60000" y="18561"/>
                </a:moveTo>
                <a:lnTo>
                  <a:pt x="76875" y="34101"/>
                </a:lnTo>
                <a:lnTo>
                  <a:pt x="76875" y="23741"/>
                </a:lnTo>
                <a:lnTo>
                  <a:pt x="88125" y="23741"/>
                </a:lnTo>
                <a:lnTo>
                  <a:pt x="88125" y="44460"/>
                </a:lnTo>
                <a:lnTo>
                  <a:pt x="105000" y="60000"/>
                </a:lnTo>
                <a:lnTo>
                  <a:pt x="93750" y="60000"/>
                </a:lnTo>
                <a:lnTo>
                  <a:pt x="93750" y="101439"/>
                </a:lnTo>
                <a:lnTo>
                  <a:pt x="26250" y="101439"/>
                </a:lnTo>
                <a:lnTo>
                  <a:pt x="26250" y="60000"/>
                </a:lnTo>
                <a:lnTo>
                  <a:pt x="15000" y="60000"/>
                </a:lnTo>
                <a:close/>
                <a:moveTo>
                  <a:pt x="76875" y="34101"/>
                </a:moveTo>
                <a:lnTo>
                  <a:pt x="88125" y="44460"/>
                </a:lnTo>
                <a:moveTo>
                  <a:pt x="93750" y="60000"/>
                </a:moveTo>
                <a:lnTo>
                  <a:pt x="26250" y="60000"/>
                </a:lnTo>
                <a:moveTo>
                  <a:pt x="54375" y="101439"/>
                </a:moveTo>
                <a:lnTo>
                  <a:pt x="54375" y="80719"/>
                </a:lnTo>
                <a:lnTo>
                  <a:pt x="65625" y="80719"/>
                </a:lnTo>
                <a:lnTo>
                  <a:pt x="65625" y="101439"/>
                </a:lnTo>
              </a:path>
              <a:path w="120000" h="120000" fill="none" extrusionOk="0">
                <a:moveTo>
                  <a:pt x="0" y="0"/>
                </a:moveTo>
                <a:lnTo>
                  <a:pt x="120000" y="0"/>
                </a:lnTo>
                <a:lnTo>
                  <a:pt x="120000" y="120000"/>
                </a:lnTo>
                <a:lnTo>
                  <a:pt x="0" y="120000"/>
                </a:lnTo>
                <a:close/>
              </a:path>
            </a:pathLst>
          </a:custGeom>
          <a:solidFill>
            <a:schemeClr val="hlink"/>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404040"/>
              </a:buClr>
              <a:buSzPts val="1800"/>
              <a:buFont typeface="Noto Sans Symbols"/>
              <a:buNone/>
            </a:pPr>
            <a:endParaRPr sz="1800" b="0" i="0" u="none" strike="noStrike" cap="none">
              <a:solidFill>
                <a:schemeClr val="dk1"/>
              </a:solidFill>
              <a:latin typeface="Verdana"/>
              <a:ea typeface="Verdana"/>
              <a:cs typeface="Verdana"/>
              <a:sym typeface="Verdana"/>
            </a:endParaRPr>
          </a:p>
        </p:txBody>
      </p:sp>
      <p:sp>
        <p:nvSpPr>
          <p:cNvPr id="337" name="Google Shape;337;p40"/>
          <p:cNvSpPr txBox="1"/>
          <p:nvPr/>
        </p:nvSpPr>
        <p:spPr>
          <a:xfrm>
            <a:off x="-152400" y="2451100"/>
            <a:ext cx="8305800" cy="157003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4000"/>
              <a:buFont typeface="Noto Sans Symbols"/>
              <a:buNone/>
            </a:pPr>
            <a:r>
              <a:rPr lang="en-US" sz="4000" b="0" i="0" u="none" strike="noStrike" cap="none">
                <a:solidFill>
                  <a:schemeClr val="dk1"/>
                </a:solidFill>
                <a:latin typeface="Verdana"/>
                <a:ea typeface="Verdana"/>
                <a:cs typeface="Verdana"/>
                <a:sym typeface="Verdana"/>
              </a:rPr>
              <a:t> </a:t>
            </a:r>
            <a:r>
              <a:rPr lang="en-US" sz="9600" b="1" i="0" u="none" strike="noStrike" cap="none">
                <a:solidFill>
                  <a:schemeClr val="dk1"/>
                </a:solidFill>
                <a:latin typeface="Times New Roman"/>
                <a:ea typeface="Times New Roman"/>
                <a:cs typeface="Times New Roman"/>
                <a:sym typeface="Times New Roman"/>
              </a:rPr>
              <a:t>A) AGE </a:t>
            </a:r>
            <a:r>
              <a:rPr lang="en-US" sz="8000" b="1" i="0" u="none" strike="noStrike" cap="none">
                <a:solidFill>
                  <a:schemeClr val="dk1"/>
                </a:solidFill>
                <a:latin typeface="Times New Roman"/>
                <a:ea typeface="Times New Roman"/>
                <a:cs typeface="Times New Roman"/>
                <a:sym typeface="Times New Roman"/>
              </a:rPr>
              <a:t>OF</a:t>
            </a:r>
            <a:r>
              <a:rPr lang="en-US" sz="9600" b="1" i="0" u="none" strike="noStrike" cap="none">
                <a:solidFill>
                  <a:schemeClr val="dk1"/>
                </a:solidFill>
                <a:latin typeface="Times New Roman"/>
                <a:ea typeface="Times New Roman"/>
                <a:cs typeface="Times New Roman"/>
                <a:sym typeface="Times New Roman"/>
              </a:rPr>
              <a:t> 21</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5"/>
                                        </p:tgtEl>
                                        <p:attrNameLst>
                                          <p:attrName>style.visibility</p:attrName>
                                        </p:attrNameLst>
                                      </p:cBhvr>
                                      <p:to>
                                        <p:strVal val="visible"/>
                                      </p:to>
                                    </p:set>
                                    <p:animEffect transition="in" filter="fade">
                                      <p:cBhvr>
                                        <p:cTn id="7" dur="500"/>
                                        <p:tgtEl>
                                          <p:spTgt spid="33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37"/>
                                        </p:tgtEl>
                                        <p:attrNameLst>
                                          <p:attrName>style.visibility</p:attrName>
                                        </p:attrNameLst>
                                      </p:cBhvr>
                                      <p:to>
                                        <p:strVal val="visible"/>
                                      </p:to>
                                    </p:set>
                                    <p:animEffect transition="in" filter="fade">
                                      <p:cBhvr>
                                        <p:cTn id="11" dur="1822"/>
                                        <p:tgtEl>
                                          <p:spTgt spid="3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pic>
        <p:nvPicPr>
          <p:cNvPr id="343" name="Google Shape;343;p41"/>
          <p:cNvPicPr preferRelativeResize="0"/>
          <p:nvPr/>
        </p:nvPicPr>
        <p:blipFill rotWithShape="1">
          <a:blip r:embed="rId3">
            <a:alphaModFix/>
          </a:blip>
          <a:srcRect/>
          <a:stretch/>
        </p:blipFill>
        <p:spPr>
          <a:xfrm>
            <a:off x="8839200" y="6553200"/>
            <a:ext cx="304800" cy="304800"/>
          </a:xfrm>
          <a:prstGeom prst="rect">
            <a:avLst/>
          </a:prstGeom>
          <a:noFill/>
          <a:ln>
            <a:noFill/>
          </a:ln>
        </p:spPr>
      </p:pic>
      <p:sp>
        <p:nvSpPr>
          <p:cNvPr id="344" name="Google Shape;344;p41"/>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dirty="0">
                <a:solidFill>
                  <a:srgbClr val="F98832"/>
                </a:solidFill>
              </a:rPr>
              <a:t>$300 Question Tobacco 101</a:t>
            </a:r>
            <a:endParaRPr dirty="0">
              <a:solidFill>
                <a:srgbClr val="F98832"/>
              </a:solidFill>
            </a:endParaRPr>
          </a:p>
        </p:txBody>
      </p:sp>
      <p:sp>
        <p:nvSpPr>
          <p:cNvPr id="345" name="Google Shape;345;p41"/>
          <p:cNvSpPr txBox="1"/>
          <p:nvPr/>
        </p:nvSpPr>
        <p:spPr>
          <a:xfrm>
            <a:off x="506663" y="1930400"/>
            <a:ext cx="6756300" cy="4001055"/>
          </a:xfrm>
          <a:prstGeom prst="rect">
            <a:avLst/>
          </a:prstGeom>
          <a:noFill/>
          <a:ln>
            <a:noFill/>
          </a:ln>
        </p:spPr>
        <p:txBody>
          <a:bodyPr spcFirstLastPara="1" wrap="square" lIns="91425" tIns="45700" rIns="91425" bIns="45700" anchor="t" anchorCtr="0">
            <a:spAutoFit/>
          </a:bodyPr>
          <a:lstStyle/>
          <a:p>
            <a:pPr lvl="0" rtl="0">
              <a:spcBef>
                <a:spcPts val="0"/>
              </a:spcBef>
              <a:spcAft>
                <a:spcPts val="0"/>
              </a:spcAft>
              <a:buClr>
                <a:schemeClr val="dk1"/>
              </a:buClr>
              <a:buFont typeface="Arial"/>
              <a:buNone/>
            </a:pPr>
            <a:r>
              <a:rPr lang="en-US" sz="3200" b="1" dirty="0">
                <a:solidFill>
                  <a:schemeClr val="dk1"/>
                </a:solidFill>
                <a:latin typeface="Times New Roman"/>
                <a:ea typeface="Times New Roman"/>
                <a:cs typeface="Times New Roman"/>
                <a:sym typeface="Times New Roman"/>
              </a:rPr>
              <a:t>Infants and toddlers ingest what amount of thirdhand smoke chemicals compared to adults?</a:t>
            </a:r>
            <a:br>
              <a:rPr lang="en-US" sz="3200" b="1" dirty="0">
                <a:solidFill>
                  <a:schemeClr val="dk1"/>
                </a:solidFill>
                <a:latin typeface="Times New Roman"/>
                <a:ea typeface="Times New Roman"/>
                <a:cs typeface="Times New Roman"/>
                <a:sym typeface="Times New Roman"/>
              </a:rPr>
            </a:br>
            <a:endParaRPr dirty="0">
              <a:solidFill>
                <a:schemeClr val="dk1"/>
              </a:solidFill>
            </a:endParaRPr>
          </a:p>
          <a:p>
            <a:pPr marL="514350" lvl="0" indent="-514350" algn="l" rtl="0">
              <a:lnSpc>
                <a:spcPct val="150000"/>
              </a:lnSpc>
              <a:spcBef>
                <a:spcPts val="0"/>
              </a:spcBef>
              <a:spcAft>
                <a:spcPts val="0"/>
              </a:spcAft>
              <a:buClr>
                <a:schemeClr val="dk1"/>
              </a:buClr>
              <a:buSzPts val="3200"/>
              <a:buFont typeface="Times New Roman"/>
              <a:buAutoNum type="alphaUcParenR"/>
            </a:pPr>
            <a:r>
              <a:rPr lang="en-US" sz="3200" b="1" dirty="0">
                <a:solidFill>
                  <a:schemeClr val="dk1"/>
                </a:solidFill>
                <a:latin typeface="Times New Roman"/>
                <a:ea typeface="Times New Roman"/>
                <a:cs typeface="Times New Roman"/>
                <a:sym typeface="Times New Roman"/>
              </a:rPr>
              <a:t>The same amount as adults</a:t>
            </a:r>
            <a:endParaRPr dirty="0">
              <a:solidFill>
                <a:schemeClr val="dk1"/>
              </a:solidFill>
            </a:endParaRPr>
          </a:p>
          <a:p>
            <a:pPr marL="514350" lvl="0" indent="-514350" algn="l" rtl="0">
              <a:lnSpc>
                <a:spcPct val="150000"/>
              </a:lnSpc>
              <a:spcBef>
                <a:spcPts val="0"/>
              </a:spcBef>
              <a:spcAft>
                <a:spcPts val="0"/>
              </a:spcAft>
              <a:buClr>
                <a:schemeClr val="dk1"/>
              </a:buClr>
              <a:buSzPts val="3200"/>
              <a:buFont typeface="Times New Roman"/>
              <a:buAutoNum type="alphaUcParenR"/>
            </a:pPr>
            <a:r>
              <a:rPr lang="en-US" sz="3200" b="1" dirty="0">
                <a:solidFill>
                  <a:schemeClr val="dk1"/>
                </a:solidFill>
                <a:latin typeface="Times New Roman"/>
                <a:ea typeface="Times New Roman"/>
                <a:cs typeface="Times New Roman"/>
                <a:sym typeface="Times New Roman"/>
              </a:rPr>
              <a:t>4 times more than adults</a:t>
            </a:r>
            <a:endParaRPr dirty="0">
              <a:solidFill>
                <a:schemeClr val="dk1"/>
              </a:solidFill>
            </a:endParaRPr>
          </a:p>
          <a:p>
            <a:pPr marL="514350" lvl="0" indent="-514350" algn="l" rtl="0">
              <a:lnSpc>
                <a:spcPct val="150000"/>
              </a:lnSpc>
              <a:spcBef>
                <a:spcPts val="0"/>
              </a:spcBef>
              <a:spcAft>
                <a:spcPts val="0"/>
              </a:spcAft>
              <a:buClr>
                <a:schemeClr val="dk1"/>
              </a:buClr>
              <a:buSzPts val="3200"/>
              <a:buFont typeface="Times New Roman"/>
              <a:buAutoNum type="alphaUcParenR"/>
            </a:pPr>
            <a:r>
              <a:rPr lang="en-US" sz="3200" b="1" dirty="0">
                <a:solidFill>
                  <a:schemeClr val="dk1"/>
                </a:solidFill>
                <a:latin typeface="Times New Roman"/>
                <a:ea typeface="Times New Roman"/>
                <a:cs typeface="Times New Roman"/>
                <a:sym typeface="Times New Roman"/>
              </a:rPr>
              <a:t>4 times less than adults</a:t>
            </a:r>
            <a:endParaRPr sz="3600" dirty="0">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44"/>
                                        </p:tgtEl>
                                        <p:attrNameLst>
                                          <p:attrName>style.visibility</p:attrName>
                                        </p:attrNameLst>
                                      </p:cBhvr>
                                      <p:to>
                                        <p:strVal val="visible"/>
                                      </p:to>
                                    </p:set>
                                    <p:anim calcmode="lin" valueType="num">
                                      <p:cBhvr additive="base">
                                        <p:cTn id="7" dur="1000"/>
                                        <p:tgtEl>
                                          <p:spTgt spid="344"/>
                                        </p:tgtEl>
                                        <p:attrNameLst>
                                          <p:attrName>ppt_x</p:attrName>
                                        </p:attrNameLst>
                                      </p:cBhvr>
                                      <p:tavLst>
                                        <p:tav tm="0">
                                          <p:val>
                                            <p:strVal val="#ppt_x-1"/>
                                          </p:val>
                                        </p:tav>
                                        <p:tav tm="100000">
                                          <p:val>
                                            <p:strVal val="#ppt_x"/>
                                          </p:val>
                                        </p:tav>
                                      </p:tavLst>
                                    </p:anim>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345"/>
                                        </p:tgtEl>
                                        <p:attrNameLst>
                                          <p:attrName>style.visibility</p:attrName>
                                        </p:attrNameLst>
                                      </p:cBhvr>
                                      <p:to>
                                        <p:strVal val="visible"/>
                                      </p:to>
                                    </p:set>
                                    <p:anim calcmode="lin" valueType="num">
                                      <p:cBhvr additive="base">
                                        <p:cTn id="11" dur="500"/>
                                        <p:tgtEl>
                                          <p:spTgt spid="345"/>
                                        </p:tgtEl>
                                        <p:attrNameLst>
                                          <p:attrName>ppt_x</p:attrName>
                                        </p:attrNameLst>
                                      </p:cBhvr>
                                      <p:tavLst>
                                        <p:tav tm="0">
                                          <p:val>
                                            <p:strVal val="#ppt_x-1"/>
                                          </p:val>
                                        </p:tav>
                                        <p:tav tm="100000">
                                          <p:val>
                                            <p:strVal val="#ppt_x"/>
                                          </p:val>
                                        </p:tav>
                                      </p:tavLst>
                                    </p:anim>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343"/>
                                        </p:tgtEl>
                                        <p:attrNameLst>
                                          <p:attrName>style.visibility</p:attrName>
                                        </p:attrNameLst>
                                      </p:cBhvr>
                                      <p:to>
                                        <p:strVal val="visible"/>
                                      </p:to>
                                    </p:set>
                                    <p:animEffect transition="in" filter="fade">
                                      <p:cBhvr>
                                        <p:cTn id="15" dur="5000"/>
                                        <p:tgtEl>
                                          <p:spTgt spid="3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42"/>
          <p:cNvSpPr txBox="1">
            <a:spLocks noGrp="1"/>
          </p:cNvSpPr>
          <p:nvPr>
            <p:ph type="title"/>
          </p:nvPr>
        </p:nvSpPr>
        <p:spPr>
          <a:xfrm>
            <a:off x="-381000" y="533400"/>
            <a:ext cx="8229600" cy="1258888"/>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dirty="0">
                <a:solidFill>
                  <a:srgbClr val="F98832"/>
                </a:solidFill>
              </a:rPr>
              <a:t>$300 Answer Tobacco 101</a:t>
            </a:r>
            <a:endParaRPr dirty="0">
              <a:solidFill>
                <a:srgbClr val="F98832"/>
              </a:solidFill>
            </a:endParaRPr>
          </a:p>
        </p:txBody>
      </p:sp>
      <p:sp>
        <p:nvSpPr>
          <p:cNvPr id="352" name="Google Shape;352;p42">
            <a:hlinkClick r:id="rId3" action="ppaction://hlinksldjump"/>
          </p:cNvPr>
          <p:cNvSpPr/>
          <p:nvPr/>
        </p:nvSpPr>
        <p:spPr>
          <a:xfrm>
            <a:off x="609600" y="5791200"/>
            <a:ext cx="609600" cy="661988"/>
          </a:xfrm>
          <a:custGeom>
            <a:avLst/>
            <a:gdLst/>
            <a:ahLst/>
            <a:cxnLst/>
            <a:rect l="l" t="t" r="r" b="b"/>
            <a:pathLst>
              <a:path w="120000" h="120000" extrusionOk="0">
                <a:moveTo>
                  <a:pt x="0" y="0"/>
                </a:moveTo>
                <a:lnTo>
                  <a:pt x="120000" y="0"/>
                </a:lnTo>
                <a:lnTo>
                  <a:pt x="120000" y="120000"/>
                </a:lnTo>
                <a:lnTo>
                  <a:pt x="0" y="120000"/>
                </a:lnTo>
                <a:close/>
                <a:moveTo>
                  <a:pt x="60000" y="18561"/>
                </a:moveTo>
                <a:lnTo>
                  <a:pt x="15000" y="60000"/>
                </a:lnTo>
                <a:lnTo>
                  <a:pt x="26250" y="60000"/>
                </a:lnTo>
                <a:lnTo>
                  <a:pt x="26250" y="101439"/>
                </a:lnTo>
                <a:lnTo>
                  <a:pt x="93750" y="101439"/>
                </a:lnTo>
                <a:lnTo>
                  <a:pt x="93750" y="60000"/>
                </a:lnTo>
                <a:lnTo>
                  <a:pt x="105000" y="60000"/>
                </a:lnTo>
                <a:lnTo>
                  <a:pt x="88125" y="44460"/>
                </a:lnTo>
                <a:lnTo>
                  <a:pt x="88125" y="23741"/>
                </a:lnTo>
                <a:lnTo>
                  <a:pt x="76875" y="23741"/>
                </a:lnTo>
                <a:lnTo>
                  <a:pt x="76875" y="34101"/>
                </a:lnTo>
                <a:close/>
              </a:path>
              <a:path w="120000" h="120000" fill="darkenLess" extrusionOk="0">
                <a:moveTo>
                  <a:pt x="88125" y="44460"/>
                </a:moveTo>
                <a:lnTo>
                  <a:pt x="88125" y="23741"/>
                </a:lnTo>
                <a:lnTo>
                  <a:pt x="76875" y="23741"/>
                </a:lnTo>
                <a:lnTo>
                  <a:pt x="76875" y="34101"/>
                </a:lnTo>
                <a:close/>
                <a:moveTo>
                  <a:pt x="26250" y="60000"/>
                </a:moveTo>
                <a:lnTo>
                  <a:pt x="26250" y="101439"/>
                </a:lnTo>
                <a:lnTo>
                  <a:pt x="54375" y="101439"/>
                </a:lnTo>
                <a:lnTo>
                  <a:pt x="54375" y="80719"/>
                </a:lnTo>
                <a:lnTo>
                  <a:pt x="65625" y="80719"/>
                </a:lnTo>
                <a:lnTo>
                  <a:pt x="65625" y="101439"/>
                </a:lnTo>
                <a:lnTo>
                  <a:pt x="93750" y="101439"/>
                </a:lnTo>
                <a:lnTo>
                  <a:pt x="93750" y="60000"/>
                </a:lnTo>
                <a:close/>
              </a:path>
              <a:path w="120000" h="120000" fill="darken" extrusionOk="0">
                <a:moveTo>
                  <a:pt x="60000" y="18561"/>
                </a:moveTo>
                <a:lnTo>
                  <a:pt x="15000" y="60000"/>
                </a:lnTo>
                <a:lnTo>
                  <a:pt x="105000" y="60000"/>
                </a:lnTo>
                <a:close/>
                <a:moveTo>
                  <a:pt x="54375" y="80719"/>
                </a:moveTo>
                <a:lnTo>
                  <a:pt x="65625" y="80719"/>
                </a:lnTo>
                <a:lnTo>
                  <a:pt x="65625" y="101439"/>
                </a:lnTo>
                <a:lnTo>
                  <a:pt x="54375" y="101439"/>
                </a:lnTo>
                <a:close/>
              </a:path>
              <a:path w="120000" h="120000" fill="none" extrusionOk="0">
                <a:moveTo>
                  <a:pt x="60000" y="18561"/>
                </a:moveTo>
                <a:lnTo>
                  <a:pt x="76875" y="34101"/>
                </a:lnTo>
                <a:lnTo>
                  <a:pt x="76875" y="23741"/>
                </a:lnTo>
                <a:lnTo>
                  <a:pt x="88125" y="23741"/>
                </a:lnTo>
                <a:lnTo>
                  <a:pt x="88125" y="44460"/>
                </a:lnTo>
                <a:lnTo>
                  <a:pt x="105000" y="60000"/>
                </a:lnTo>
                <a:lnTo>
                  <a:pt x="93750" y="60000"/>
                </a:lnTo>
                <a:lnTo>
                  <a:pt x="93750" y="101439"/>
                </a:lnTo>
                <a:lnTo>
                  <a:pt x="26250" y="101439"/>
                </a:lnTo>
                <a:lnTo>
                  <a:pt x="26250" y="60000"/>
                </a:lnTo>
                <a:lnTo>
                  <a:pt x="15000" y="60000"/>
                </a:lnTo>
                <a:close/>
                <a:moveTo>
                  <a:pt x="76875" y="34101"/>
                </a:moveTo>
                <a:lnTo>
                  <a:pt x="88125" y="44460"/>
                </a:lnTo>
                <a:moveTo>
                  <a:pt x="93750" y="60000"/>
                </a:moveTo>
                <a:lnTo>
                  <a:pt x="26250" y="60000"/>
                </a:lnTo>
                <a:moveTo>
                  <a:pt x="54375" y="101439"/>
                </a:moveTo>
                <a:lnTo>
                  <a:pt x="54375" y="80719"/>
                </a:lnTo>
                <a:lnTo>
                  <a:pt x="65625" y="80719"/>
                </a:lnTo>
                <a:lnTo>
                  <a:pt x="65625" y="101439"/>
                </a:lnTo>
              </a:path>
              <a:path w="120000" h="120000" fill="none" extrusionOk="0">
                <a:moveTo>
                  <a:pt x="0" y="0"/>
                </a:moveTo>
                <a:lnTo>
                  <a:pt x="120000" y="0"/>
                </a:lnTo>
                <a:lnTo>
                  <a:pt x="120000" y="120000"/>
                </a:lnTo>
                <a:lnTo>
                  <a:pt x="0" y="120000"/>
                </a:lnTo>
                <a:close/>
              </a:path>
            </a:pathLst>
          </a:custGeom>
          <a:solidFill>
            <a:schemeClr val="hlink"/>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404040"/>
              </a:buClr>
              <a:buSzPts val="1800"/>
              <a:buFont typeface="Noto Sans Symbols"/>
              <a:buNone/>
            </a:pPr>
            <a:endParaRPr sz="1800" b="0" i="0" u="none" strike="noStrike" cap="none">
              <a:solidFill>
                <a:schemeClr val="dk1"/>
              </a:solidFill>
              <a:latin typeface="Verdana"/>
              <a:ea typeface="Verdana"/>
              <a:cs typeface="Verdana"/>
              <a:sym typeface="Verdana"/>
            </a:endParaRPr>
          </a:p>
        </p:txBody>
      </p:sp>
      <p:sp>
        <p:nvSpPr>
          <p:cNvPr id="353" name="Google Shape;353;p42"/>
          <p:cNvSpPr txBox="1"/>
          <p:nvPr/>
        </p:nvSpPr>
        <p:spPr>
          <a:xfrm>
            <a:off x="-228600" y="2133600"/>
            <a:ext cx="8077200" cy="230880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Clr>
                <a:schemeClr val="dk1"/>
              </a:buClr>
              <a:buSzPts val="2800"/>
              <a:buFont typeface="Noto Sans Symbols"/>
              <a:buNone/>
            </a:pPr>
            <a:r>
              <a:rPr lang="en-US" sz="7200" b="1">
                <a:solidFill>
                  <a:schemeClr val="dk1"/>
                </a:solidFill>
                <a:latin typeface="Times New Roman"/>
                <a:ea typeface="Times New Roman"/>
                <a:cs typeface="Times New Roman"/>
                <a:sym typeface="Times New Roman"/>
              </a:rPr>
              <a:t>B) 4 TIMES THE AMOUNT!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1"/>
                                        </p:tgtEl>
                                        <p:attrNameLst>
                                          <p:attrName>style.visibility</p:attrName>
                                        </p:attrNameLst>
                                      </p:cBhvr>
                                      <p:to>
                                        <p:strVal val="visible"/>
                                      </p:to>
                                    </p:set>
                                    <p:animEffect transition="in" filter="fade">
                                      <p:cBhvr>
                                        <p:cTn id="7" dur="2000"/>
                                        <p:tgtEl>
                                          <p:spTgt spid="351"/>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53"/>
                                        </p:tgtEl>
                                        <p:attrNameLst>
                                          <p:attrName>style.visibility</p:attrName>
                                        </p:attrNameLst>
                                      </p:cBhvr>
                                      <p:to>
                                        <p:strVal val="visible"/>
                                      </p:to>
                                    </p:set>
                                    <p:animEffect transition="in" filter="fade">
                                      <p:cBhvr>
                                        <p:cTn id="11" dur="1822"/>
                                        <p:tgtEl>
                                          <p:spTgt spid="3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43"/>
          <p:cNvSpPr txBox="1">
            <a:spLocks noGrp="1"/>
          </p:cNvSpPr>
          <p:nvPr>
            <p:ph type="title"/>
          </p:nvPr>
        </p:nvSpPr>
        <p:spPr>
          <a:xfrm>
            <a:off x="76200" y="304800"/>
            <a:ext cx="7010400" cy="13208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dirty="0">
                <a:solidFill>
                  <a:srgbClr val="F98832"/>
                </a:solidFill>
              </a:rPr>
              <a:t>$100 Question Industry Tactics </a:t>
            </a:r>
            <a:endParaRPr dirty="0">
              <a:solidFill>
                <a:srgbClr val="F98832"/>
              </a:solidFill>
            </a:endParaRPr>
          </a:p>
        </p:txBody>
      </p:sp>
      <p:sp>
        <p:nvSpPr>
          <p:cNvPr id="361" name="Google Shape;361;p43"/>
          <p:cNvSpPr txBox="1"/>
          <p:nvPr/>
        </p:nvSpPr>
        <p:spPr>
          <a:xfrm>
            <a:off x="1889125" y="3317875"/>
            <a:ext cx="184150" cy="457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404040"/>
              </a:buClr>
              <a:buSzPts val="2400"/>
              <a:buFont typeface="Noto Sans Symbols"/>
              <a:buNone/>
            </a:pPr>
            <a:endParaRPr sz="2400" b="0" i="0" u="none" strike="noStrike" cap="none">
              <a:solidFill>
                <a:schemeClr val="dk1"/>
              </a:solidFill>
              <a:latin typeface="Times New Roman"/>
              <a:ea typeface="Times New Roman"/>
              <a:cs typeface="Times New Roman"/>
              <a:sym typeface="Times New Roman"/>
            </a:endParaRPr>
          </a:p>
        </p:txBody>
      </p:sp>
      <p:sp>
        <p:nvSpPr>
          <p:cNvPr id="362" name="Google Shape;362;p43"/>
          <p:cNvSpPr txBox="1"/>
          <p:nvPr/>
        </p:nvSpPr>
        <p:spPr>
          <a:xfrm>
            <a:off x="-803563" y="2028300"/>
            <a:ext cx="8293200" cy="2801400"/>
          </a:xfrm>
          <a:prstGeom prst="rect">
            <a:avLst/>
          </a:prstGeom>
          <a:noFill/>
          <a:ln>
            <a:noFill/>
          </a:ln>
        </p:spPr>
        <p:txBody>
          <a:bodyPr spcFirstLastPara="1" wrap="square" lIns="91425" tIns="45700" rIns="91425" bIns="45700" anchor="t" anchorCtr="0">
            <a:spAutoFit/>
          </a:bodyPr>
          <a:lstStyle/>
          <a:p>
            <a:pPr marL="914400" lvl="2" indent="0" algn="ctr" rtl="0">
              <a:spcBef>
                <a:spcPts val="0"/>
              </a:spcBef>
              <a:spcAft>
                <a:spcPts val="0"/>
              </a:spcAft>
              <a:buClr>
                <a:schemeClr val="dk1"/>
              </a:buClr>
              <a:buSzPts val="4400"/>
              <a:buFont typeface="Noto Sans Symbols"/>
              <a:buNone/>
            </a:pPr>
            <a:r>
              <a:rPr lang="en-US" sz="4400" b="1" u="sng" dirty="0">
                <a:solidFill>
                  <a:schemeClr val="dk1"/>
                </a:solidFill>
                <a:latin typeface="Times New Roman"/>
                <a:ea typeface="Times New Roman"/>
                <a:cs typeface="Times New Roman"/>
                <a:sym typeface="Times New Roman"/>
              </a:rPr>
              <a:t>True or False</a:t>
            </a:r>
            <a:r>
              <a:rPr lang="en-US" sz="4400" b="1" dirty="0">
                <a:solidFill>
                  <a:schemeClr val="dk1"/>
                </a:solidFill>
                <a:latin typeface="Times New Roman"/>
                <a:ea typeface="Times New Roman"/>
                <a:cs typeface="Times New Roman"/>
                <a:sym typeface="Times New Roman"/>
              </a:rPr>
              <a:t>: The tobacco industry markets their products to resemble popular candies &amp; food items</a:t>
            </a:r>
            <a:endParaRPr sz="4400" b="0" i="0" u="none" strike="noStrike" cap="none" dirty="0">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59"/>
                                        </p:tgtEl>
                                        <p:attrNameLst>
                                          <p:attrName>style.visibility</p:attrName>
                                        </p:attrNameLst>
                                      </p:cBhvr>
                                      <p:to>
                                        <p:strVal val="visible"/>
                                      </p:to>
                                    </p:set>
                                    <p:anim calcmode="lin" valueType="num">
                                      <p:cBhvr additive="base">
                                        <p:cTn id="7" dur="500"/>
                                        <p:tgtEl>
                                          <p:spTgt spid="359"/>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62"/>
                                        </p:tgtEl>
                                        <p:attrNameLst>
                                          <p:attrName>style.visibility</p:attrName>
                                        </p:attrNameLst>
                                      </p:cBhvr>
                                      <p:to>
                                        <p:strVal val="visible"/>
                                      </p:to>
                                    </p:set>
                                    <p:anim calcmode="lin" valueType="num">
                                      <p:cBhvr additive="base">
                                        <p:cTn id="11" dur="500"/>
                                        <p:tgtEl>
                                          <p:spTgt spid="36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Custom 24">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0C226"/>
      </a:hlink>
      <a:folHlink>
        <a:srgbClr val="FFC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2533</TotalTime>
  <Words>2984</Words>
  <Application>Microsoft Office PowerPoint</Application>
  <PresentationFormat>On-screen Show (4:3)</PresentationFormat>
  <Paragraphs>265</Paragraphs>
  <Slides>35</Slides>
  <Notes>35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Verdana</vt:lpstr>
      <vt:lpstr>Federo</vt:lpstr>
      <vt:lpstr>Trebuchet MS</vt:lpstr>
      <vt:lpstr>Noto Sans Symbols</vt:lpstr>
      <vt:lpstr>Arial</vt:lpstr>
      <vt:lpstr>Roboto</vt:lpstr>
      <vt:lpstr>Times New Roman</vt:lpstr>
      <vt:lpstr>Facet</vt:lpstr>
      <vt:lpstr>LET’S PLAY JEOPARDY!!</vt:lpstr>
      <vt:lpstr>PowerPoint Presentation</vt:lpstr>
      <vt:lpstr>$100 Question Tobacco 101</vt:lpstr>
      <vt:lpstr>$100 Answer Tobacco 101</vt:lpstr>
      <vt:lpstr>$200 Question Tobacco 101</vt:lpstr>
      <vt:lpstr>$200 Answer Tobacco 101</vt:lpstr>
      <vt:lpstr>$300 Question Tobacco 101</vt:lpstr>
      <vt:lpstr>$300 Answer Tobacco 101</vt:lpstr>
      <vt:lpstr>$100 Question Industry Tactics </vt:lpstr>
      <vt:lpstr>$100 Answer Industry Tactics</vt:lpstr>
      <vt:lpstr>$200 Question Industry Tactics</vt:lpstr>
      <vt:lpstr>$200 Answer Industry Tactics</vt:lpstr>
      <vt:lpstr>$300 Question Industry Tactics</vt:lpstr>
      <vt:lpstr>$300 Answer Industry Tactics</vt:lpstr>
      <vt:lpstr>$100 Question  Pregnancy/Child Health </vt:lpstr>
      <vt:lpstr>$100 Answer Pregnancy/Child Health</vt:lpstr>
      <vt:lpstr>$200 Question  Pregnancy/Child Health</vt:lpstr>
      <vt:lpstr>$200 Answer Pregnancy/Child Health</vt:lpstr>
      <vt:lpstr>$300 Question  Pregnancy/Child Health</vt:lpstr>
      <vt:lpstr>$300 Answer Pregnancy/Child Health</vt:lpstr>
      <vt:lpstr>$100 Question E-cigarettes</vt:lpstr>
      <vt:lpstr>$100 Answer E-cigarettes</vt:lpstr>
      <vt:lpstr>$200 Question E-cigarettes</vt:lpstr>
      <vt:lpstr>$200 Answer E-cigarettes</vt:lpstr>
      <vt:lpstr>$300 Question E-cigarettes</vt:lpstr>
      <vt:lpstr>$300 Answer E-cigarettes</vt:lpstr>
      <vt:lpstr>$100 Question Quitting</vt:lpstr>
      <vt:lpstr>$100 Answer Quitting</vt:lpstr>
      <vt:lpstr>$200 Question Quitting</vt:lpstr>
      <vt:lpstr>$200 Answer Quitting</vt:lpstr>
      <vt:lpstr>$300 Question Quitting</vt:lpstr>
      <vt:lpstr>$300 Answer Quitting</vt:lpstr>
      <vt:lpstr>Final Jeopardy</vt:lpstr>
      <vt:lpstr>Final Jeopardy</vt:lpstr>
      <vt:lpstr>Thanks for Playing Jeopardy!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Please Complete  Pre-Assessment</dc:title>
  <dc:creator>Tanya Shelburne</dc:creator>
  <cp:lastModifiedBy>Tanya Shelburne</cp:lastModifiedBy>
  <cp:revision>28</cp:revision>
  <dcterms:modified xsi:type="dcterms:W3CDTF">2025-08-29T16:01:33Z</dcterms:modified>
</cp:coreProperties>
</file>