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5143500" type="screen16x9"/>
  <p:notesSz cx="6858000" cy="9144000"/>
  <p:defaultTextStyle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6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487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252A03B-2D42-4DAE-8460-CF96145A8DF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15136" y="1005080"/>
            <a:ext cx="8229600" cy="3569013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B14CF1-AB9B-4870-9E5C-AD8F31C7FF6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322" y="627419"/>
            <a:ext cx="8229600" cy="2397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Master text style</a:t>
            </a:r>
            <a:endParaRPr lang="en-GB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39551A5-770E-3978-ED85-9963EA0819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11867"/>
            <a:ext cx="633937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598A6424-24D4-9A7A-503B-1810D9718646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D6880F-98FC-C70E-7434-35DAC835CC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7787252" cy="1234730"/>
          </a:xfrm>
        </p:spPr>
        <p:txBody>
          <a:bodyPr anchor="b">
            <a:norm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style (only changes made to the parent slide will be reflected in the app)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66162" y="3729038"/>
            <a:ext cx="2938463" cy="385762"/>
          </a:xfrm>
        </p:spPr>
        <p:txBody>
          <a:bodyPr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slide subtitle style</a:t>
            </a:r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B397FB30-D0E6-47F8-D354-616B0E20A00C}"/>
              </a:ext>
            </a:extLst>
          </p:cNvPr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4C1F35-7934-3723-FBBD-74C99BCA9C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158633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 style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CDF05C82-1244-9CA3-984A-2EEF32F79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11867"/>
            <a:ext cx="630601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5CE0200-F192-0824-3C26-E467CCA0AF48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EAE7EF1-F906-EB3F-7B2E-99EE2BAA37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81143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2570" y="666350"/>
            <a:ext cx="5332506" cy="249144"/>
          </a:xfrm>
        </p:spPr>
        <p:txBody>
          <a:bodyPr/>
          <a:lstStyle/>
          <a:p>
            <a:pPr lvl="0"/>
            <a:r>
              <a:rPr lang="en-US" dirty="0"/>
              <a:t>Master text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FE2B938-E785-E802-7A9A-5AD4FEF608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93976" y="4811867"/>
            <a:ext cx="630279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13756DC3-62A3-EAD0-0902-502D886CC750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750C52-00F9-42B7-9AC0-F5417C88D4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24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270516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570" y="666350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FE218-D8C1-4598-C115-912209DA1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8920" y="4811866"/>
            <a:ext cx="638099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1" r:id="rId3"/>
    <p:sldLayoutId id="2147483675" r:id="rId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56494" y="2891351"/>
            <a:ext cx="8887506" cy="1234730"/>
          </a:xfrm>
        </p:spPr>
        <p:txBody>
          <a:bodyPr>
            <a:normAutofit fontScale="55000" lnSpcReduction="20000"/>
          </a:bodyPr>
          <a:lstStyle/>
          <a:p>
            <a:r>
              <a:rPr lang="en-GB" sz="4600" dirty="0"/>
              <a:t>Refresher/Just Keep Breathing Pre-Training Assessment 2021-2023, Segmented Based on Roles</a:t>
            </a:r>
          </a:p>
          <a:p>
            <a:r>
              <a:rPr lang="en-GB" sz="2600" dirty="0"/>
              <a:t>376 Total Responses</a:t>
            </a:r>
          </a:p>
          <a:p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6494" y="4126081"/>
            <a:ext cx="2938463" cy="385762"/>
          </a:xfrm>
        </p:spPr>
        <p:txBody>
          <a:bodyPr/>
          <a:lstStyle/>
          <a:p>
            <a:r>
              <a:rPr lang="en-GB" dirty="0"/>
              <a:t>Tuesday, September 26, 2023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often have you used each of the Breathe materials in the past year?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362   Skipped: 11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often have you used each of the Breathe materials in the past year?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362   Skipped: 11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often have you used each of the Breathe materials in the past year?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362   Skipped: 11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often have you used each of the Breathe materials in the past year?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362   Skipped: 11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often have you used each of the Breathe materials in the past year?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362   Skipped: 11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often have you used each of the Breathe materials in the past year?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362   Skipped: 11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Was your Breathe training in-person or virtual?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373   Skipped: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Job roles trained on Breathe (Refresher):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373   Skipped: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Job roles trained on Breathe (Refresher):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373   Skipped: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long have you worked for your organization?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373   Skipped: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Did you attend the previous Breathe training on tobacco/smoking?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369   Skipped: 4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Do you have access/know where a Breathe Kit is stored at your organization?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371   Skipped: 2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often have you used each of the Breathe materials in the past year?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362   Skipped: 11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often have you used each of the Breathe materials in the past year?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362   Skipped: 11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often have you used each of the Breathe materials in the past year?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362   Skipped: 11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ata slides">
  <a:themeElements>
    <a:clrScheme name="Custom 93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00BF6F"/>
      </a:accent1>
      <a:accent2>
        <a:srgbClr val="507CB6"/>
      </a:accent2>
      <a:accent3>
        <a:srgbClr val="F9BE00"/>
      </a:accent3>
      <a:accent4>
        <a:srgbClr val="6BC8CD"/>
      </a:accent4>
      <a:accent5>
        <a:srgbClr val="EA854B"/>
      </a:accent5>
      <a:accent6>
        <a:srgbClr val="7D5E8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308</Words>
  <Application>Microsoft Office PowerPoint</Application>
  <PresentationFormat>On-screen Show (16:9)</PresentationFormat>
  <Paragraphs>33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Helvetica Neue</vt:lpstr>
      <vt:lpstr>Data slides</vt:lpstr>
      <vt:lpstr>PowerPoint Presentation</vt:lpstr>
      <vt:lpstr>Job roles trained on Breathe (Refresher):</vt:lpstr>
      <vt:lpstr>Job roles trained on Breathe (Refresher):</vt:lpstr>
      <vt:lpstr>How long have you worked for your organization?</vt:lpstr>
      <vt:lpstr>Did you attend the previous Breathe training on tobacco/smoking?</vt:lpstr>
      <vt:lpstr>Do you have access/know where a Breathe Kit is stored at your organization?</vt:lpstr>
      <vt:lpstr>How often have you used each of the Breathe materials in the past year?</vt:lpstr>
      <vt:lpstr>How often have you used each of the Breathe materials in the past year?</vt:lpstr>
      <vt:lpstr>How often have you used each of the Breathe materials in the past year?</vt:lpstr>
      <vt:lpstr>How often have you used each of the Breathe materials in the past year?</vt:lpstr>
      <vt:lpstr>How often have you used each of the Breathe materials in the past year?</vt:lpstr>
      <vt:lpstr>How often have you used each of the Breathe materials in the past year?</vt:lpstr>
      <vt:lpstr>How often have you used each of the Breathe materials in the past year?</vt:lpstr>
      <vt:lpstr>How often have you used each of the Breathe materials in the past year?</vt:lpstr>
      <vt:lpstr>How often have you used each of the Breathe materials in the past year?</vt:lpstr>
      <vt:lpstr>Was your Breathe training in-person or virtual?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Tanya Shelburne</dc:creator>
  <cp:lastModifiedBy>Tanya Shelburne</cp:lastModifiedBy>
  <cp:revision>3</cp:revision>
  <dcterms:modified xsi:type="dcterms:W3CDTF">2023-09-27T18:55:55Z</dcterms:modified>
</cp:coreProperties>
</file>