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891351"/>
            <a:ext cx="8887506" cy="1234730"/>
          </a:xfrm>
        </p:spPr>
        <p:txBody>
          <a:bodyPr>
            <a:normAutofit fontScale="55000" lnSpcReduction="20000"/>
          </a:bodyPr>
          <a:lstStyle/>
          <a:p>
            <a:r>
              <a:rPr lang="en-GB" sz="4600" dirty="0"/>
              <a:t>Refresher/Just Keep Breathing Pre-Training Assessment 2021-2023, Segmented Based on Roles</a:t>
            </a:r>
          </a:p>
          <a:p>
            <a:r>
              <a:rPr lang="en-GB" sz="2600" dirty="0"/>
              <a:t>376 Total Responses</a:t>
            </a:r>
          </a:p>
          <a:p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4126081"/>
            <a:ext cx="2938463" cy="385762"/>
          </a:xfrm>
        </p:spPr>
        <p:txBody>
          <a:bodyPr/>
          <a:lstStyle/>
          <a:p>
            <a:r>
              <a:rPr lang="en-GB" dirty="0"/>
              <a:t>Tuesday, September 26,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 your Breathe training in-person or virtual?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373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roles trained on Breathe (Refresher):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373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roles trained on Breathe (Refresher):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373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long have you worked for your organization?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373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Did you attend the previous Breathe training on tobacco/smoking?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369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 you have access/know where a Breathe Kit is stored at your organization?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371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often have you used each of the Breathe materials in the past year?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362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308</Words>
  <Application>Microsoft Office PowerPoint</Application>
  <PresentationFormat>On-screen Show (16:9)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Helvetica Neue</vt:lpstr>
      <vt:lpstr>Data slides</vt:lpstr>
      <vt:lpstr>PowerPoint Presentation</vt:lpstr>
      <vt:lpstr>Job roles trained on Breathe (Refresher):</vt:lpstr>
      <vt:lpstr>Job roles trained on Breathe (Refresher):</vt:lpstr>
      <vt:lpstr>How long have you worked for your organization?</vt:lpstr>
      <vt:lpstr>Did you attend the previous Breathe training on tobacco/smoking?</vt:lpstr>
      <vt:lpstr>Do you have access/know where a Breathe Kit is stored at your organization?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How often have you used each of the Breathe materials in the past year?</vt:lpstr>
      <vt:lpstr>Was your Breathe training in-person or virtual?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3</cp:revision>
  <dcterms:modified xsi:type="dcterms:W3CDTF">2023-09-27T18:55:55Z</dcterms:modified>
</cp:coreProperties>
</file>