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8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5143500" type="screen16x9"/>
  <p:notesSz cx="6858000" cy="9144000"/>
  <p:defaultTextStyle/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26"/>
  </p:normalViewPr>
  <p:slideViewPr>
    <p:cSldViewPr snapToGrid="0">
      <p:cViewPr varScale="1">
        <p:scale>
          <a:sx n="78" d="100"/>
          <a:sy n="78" d="100"/>
        </p:scale>
        <p:origin x="940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15136" y="80645"/>
            <a:ext cx="8229600" cy="548713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Master title style (only changes made to the parent slide will be reflected in the app)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B48FB-E956-2048-9E74-C69E7CAA26C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8252A03B-2D42-4DAE-8460-CF96145A8DF0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115136" y="1005080"/>
            <a:ext cx="8229600" cy="3569013"/>
          </a:xfr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  <a:lvl2pPr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Master text style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CB14CF1-AB9B-4870-9E5C-AD8F31C7FF68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23322" y="627419"/>
            <a:ext cx="8229600" cy="239713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Master text style</a:t>
            </a:r>
            <a:endParaRPr lang="en-GB" dirty="0"/>
          </a:p>
        </p:txBody>
      </p:sp>
      <p:sp>
        <p:nvSpPr>
          <p:cNvPr id="7" name="Footer Placeholder 3">
            <a:extLst>
              <a:ext uri="{FF2B5EF4-FFF2-40B4-BE49-F238E27FC236}">
                <a16:creationId xmlns:a16="http://schemas.microsoft.com/office/drawing/2014/main" id="{E39551A5-770E-3978-ED85-9963EA08199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057400" y="4811867"/>
            <a:ext cx="6339374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ubtitle 1">
            <a:extLst>
              <a:ext uri="{FF2B5EF4-FFF2-40B4-BE49-F238E27FC236}">
                <a16:creationId xmlns:a16="http://schemas.microsoft.com/office/drawing/2014/main" id="{598A6424-24D4-9A7A-503B-1810D9718646}"/>
              </a:ext>
            </a:extLst>
          </p:cNvPr>
          <p:cNvSpPr txBox="1">
            <a:spLocks/>
          </p:cNvSpPr>
          <p:nvPr userDrawn="1"/>
        </p:nvSpPr>
        <p:spPr>
          <a:xfrm>
            <a:off x="44110" y="4880795"/>
            <a:ext cx="1050635" cy="16020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800" dirty="0">
                <a:solidFill>
                  <a:srgbClr val="7C878E"/>
                </a:solidFill>
                <a:latin typeface="Helvetica Neue"/>
                <a:cs typeface="Helvetica Neue"/>
              </a:rPr>
              <a:t>Powered by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E8D6880F-98FC-C70E-7434-35DAC835CCE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610" y="4835992"/>
            <a:ext cx="1213734" cy="2956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6443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1" hasCustomPrompt="1"/>
          </p:nvPr>
        </p:nvSpPr>
        <p:spPr>
          <a:xfrm>
            <a:off x="256494" y="2494609"/>
            <a:ext cx="7787252" cy="1234730"/>
          </a:xfrm>
        </p:spPr>
        <p:txBody>
          <a:bodyPr anchor="b">
            <a:normAutofit/>
          </a:bodyPr>
          <a:lstStyle>
            <a:lvl1pPr marL="0" indent="0">
              <a:buNone/>
              <a:defRPr sz="32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Title style (only changes made to the parent slide will be reflected in the app)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2" hasCustomPrompt="1"/>
          </p:nvPr>
        </p:nvSpPr>
        <p:spPr>
          <a:xfrm>
            <a:off x="266162" y="3729038"/>
            <a:ext cx="2938463" cy="385762"/>
          </a:xfrm>
        </p:spPr>
        <p:txBody>
          <a:bodyPr>
            <a:normAutofit/>
          </a:bodyPr>
          <a:lstStyle>
            <a:lvl1pPr>
              <a:defRPr sz="12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Title slide subtitle style</a:t>
            </a:r>
          </a:p>
        </p:txBody>
      </p:sp>
      <p:sp>
        <p:nvSpPr>
          <p:cNvPr id="5" name="Subtitle 1">
            <a:extLst>
              <a:ext uri="{FF2B5EF4-FFF2-40B4-BE49-F238E27FC236}">
                <a16:creationId xmlns:a16="http://schemas.microsoft.com/office/drawing/2014/main" id="{B397FB30-D0E6-47F8-D354-616B0E20A00C}"/>
              </a:ext>
            </a:extLst>
          </p:cNvPr>
          <p:cNvSpPr txBox="1">
            <a:spLocks/>
          </p:cNvSpPr>
          <p:nvPr userDrawn="1"/>
        </p:nvSpPr>
        <p:spPr>
          <a:xfrm>
            <a:off x="3389891" y="4862023"/>
            <a:ext cx="1050635" cy="16020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800" dirty="0">
                <a:solidFill>
                  <a:srgbClr val="FFFFFF"/>
                </a:solidFill>
                <a:latin typeface="Helvetica Neue"/>
                <a:cs typeface="Helvetica Neue"/>
              </a:rPr>
              <a:t>Powered by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64C1F35-7934-3723-FBBD-74C99BCA9C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56014" y="4791407"/>
            <a:ext cx="1381743" cy="336541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sponse Summary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593F9-7B30-274B-BFFF-492683631E49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3" hasCustomPrompt="1"/>
          </p:nvPr>
        </p:nvSpPr>
        <p:spPr>
          <a:xfrm>
            <a:off x="211403" y="3639393"/>
            <a:ext cx="4576388" cy="350837"/>
          </a:xfrm>
        </p:spPr>
        <p:txBody>
          <a:bodyPr/>
          <a:lstStyle>
            <a:lvl1pPr>
              <a:defRPr b="0"/>
            </a:lvl1pPr>
          </a:lstStyle>
          <a:p>
            <a:pPr lvl="0"/>
            <a:r>
              <a:rPr lang="en-US" dirty="0"/>
              <a:t>Master text style</a:t>
            </a:r>
          </a:p>
        </p:txBody>
      </p:sp>
      <p:sp>
        <p:nvSpPr>
          <p:cNvPr id="17" name="Title 16"/>
          <p:cNvSpPr>
            <a:spLocks noGrp="1"/>
          </p:cNvSpPr>
          <p:nvPr>
            <p:ph type="title" hasCustomPrompt="1"/>
          </p:nvPr>
        </p:nvSpPr>
        <p:spPr>
          <a:xfrm>
            <a:off x="204788" y="2334751"/>
            <a:ext cx="8229600" cy="857250"/>
          </a:xfrm>
        </p:spPr>
        <p:txBody>
          <a:bodyPr/>
          <a:lstStyle/>
          <a:p>
            <a:r>
              <a:rPr lang="en-US" dirty="0"/>
              <a:t>Master title style (only changes made to the parent slide will be reflected in the app)</a:t>
            </a:r>
          </a:p>
        </p:txBody>
      </p:sp>
      <p:sp>
        <p:nvSpPr>
          <p:cNvPr id="16" name="Text Placeholder 5"/>
          <p:cNvSpPr>
            <a:spLocks noGrp="1"/>
          </p:cNvSpPr>
          <p:nvPr>
            <p:ph type="body" sz="quarter" idx="17" hasCustomPrompt="1"/>
          </p:nvPr>
        </p:nvSpPr>
        <p:spPr>
          <a:xfrm>
            <a:off x="204788" y="3158633"/>
            <a:ext cx="3859212" cy="280987"/>
          </a:xfrm>
        </p:spPr>
        <p:txBody>
          <a:bodyPr/>
          <a:lstStyle>
            <a:lvl2pPr marL="4763" indent="0">
              <a:buNone/>
              <a:defRPr sz="1600">
                <a:solidFill>
                  <a:schemeClr val="bg1">
                    <a:lumMod val="50000"/>
                  </a:schemeClr>
                </a:solidFill>
                <a:latin typeface="Arial"/>
                <a:cs typeface="Arial"/>
              </a:defRPr>
            </a:lvl2pPr>
          </a:lstStyle>
          <a:p>
            <a:pPr lvl="1"/>
            <a:r>
              <a:rPr lang="en-US" dirty="0"/>
              <a:t>Total Responses style</a:t>
            </a:r>
          </a:p>
        </p:txBody>
      </p:sp>
      <p:sp>
        <p:nvSpPr>
          <p:cNvPr id="7" name="Text Placeholder 12"/>
          <p:cNvSpPr>
            <a:spLocks noGrp="1"/>
          </p:cNvSpPr>
          <p:nvPr>
            <p:ph type="body" sz="quarter" idx="18" hasCustomPrompt="1"/>
          </p:nvPr>
        </p:nvSpPr>
        <p:spPr>
          <a:xfrm>
            <a:off x="211403" y="4047840"/>
            <a:ext cx="4576388" cy="350837"/>
          </a:xfrm>
        </p:spPr>
        <p:txBody>
          <a:bodyPr/>
          <a:lstStyle>
            <a:lvl1pPr>
              <a:defRPr b="0"/>
            </a:lvl1pPr>
          </a:lstStyle>
          <a:p>
            <a:pPr lvl="0"/>
            <a:r>
              <a:rPr lang="en-US" dirty="0"/>
              <a:t>Master text style</a:t>
            </a:r>
          </a:p>
        </p:txBody>
      </p:sp>
      <p:sp>
        <p:nvSpPr>
          <p:cNvPr id="8" name="Footer Placeholder 3">
            <a:extLst>
              <a:ext uri="{FF2B5EF4-FFF2-40B4-BE49-F238E27FC236}">
                <a16:creationId xmlns:a16="http://schemas.microsoft.com/office/drawing/2014/main" id="{CDF05C82-1244-9CA3-984A-2EEF32F7964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057400" y="4811867"/>
            <a:ext cx="6306014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ubtitle 1">
            <a:extLst>
              <a:ext uri="{FF2B5EF4-FFF2-40B4-BE49-F238E27FC236}">
                <a16:creationId xmlns:a16="http://schemas.microsoft.com/office/drawing/2014/main" id="{95CE0200-F192-0824-3C26-E467CCA0AF48}"/>
              </a:ext>
            </a:extLst>
          </p:cNvPr>
          <p:cNvSpPr txBox="1">
            <a:spLocks/>
          </p:cNvSpPr>
          <p:nvPr userDrawn="1"/>
        </p:nvSpPr>
        <p:spPr>
          <a:xfrm>
            <a:off x="44110" y="4880795"/>
            <a:ext cx="1050635" cy="16020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800" dirty="0">
                <a:solidFill>
                  <a:srgbClr val="7C878E"/>
                </a:solidFill>
                <a:latin typeface="Helvetica Neue"/>
                <a:cs typeface="Helvetica Neue"/>
              </a:rPr>
              <a:t>Powered by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EEAE7EF1-F906-EB3F-7B2E-99EE2BAA376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610" y="4835992"/>
            <a:ext cx="1213734" cy="2956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4830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15136" y="80645"/>
            <a:ext cx="8229600" cy="581143"/>
          </a:xfrm>
        </p:spPr>
        <p:txBody>
          <a:bodyPr/>
          <a:lstStyle/>
          <a:p>
            <a:r>
              <a:rPr lang="en-US" dirty="0"/>
              <a:t>Master title style (only changes made to the parent slide will be reflected in the app)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122570" y="666350"/>
            <a:ext cx="5332506" cy="249144"/>
          </a:xfrm>
        </p:spPr>
        <p:txBody>
          <a:bodyPr/>
          <a:lstStyle/>
          <a:p>
            <a:pPr lvl="0"/>
            <a:r>
              <a:rPr lang="en-US" dirty="0"/>
              <a:t>Master text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B48FB-E956-2048-9E74-C69E7CAA26CC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3">
            <a:extLst>
              <a:ext uri="{FF2B5EF4-FFF2-40B4-BE49-F238E27FC236}">
                <a16:creationId xmlns:a16="http://schemas.microsoft.com/office/drawing/2014/main" id="{9FE2B938-E785-E802-7A9A-5AD4FEF6088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093976" y="4811867"/>
            <a:ext cx="6302798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ubtitle 1">
            <a:extLst>
              <a:ext uri="{FF2B5EF4-FFF2-40B4-BE49-F238E27FC236}">
                <a16:creationId xmlns:a16="http://schemas.microsoft.com/office/drawing/2014/main" id="{13756DC3-62A3-EAD0-0902-502D886CC750}"/>
              </a:ext>
            </a:extLst>
          </p:cNvPr>
          <p:cNvSpPr txBox="1">
            <a:spLocks/>
          </p:cNvSpPr>
          <p:nvPr userDrawn="1"/>
        </p:nvSpPr>
        <p:spPr>
          <a:xfrm>
            <a:off x="44110" y="4880795"/>
            <a:ext cx="1050635" cy="16020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800" dirty="0">
                <a:solidFill>
                  <a:srgbClr val="7C878E"/>
                </a:solidFill>
                <a:latin typeface="Helvetica Neue"/>
                <a:cs typeface="Helvetica Neue"/>
              </a:rPr>
              <a:t>Powered by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91750C52-00F9-42B7-9AC0-F5417C88D42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610" y="4835992"/>
            <a:ext cx="1213734" cy="2956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22404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5136" y="270516"/>
            <a:ext cx="8229600" cy="39127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570" y="666350"/>
            <a:ext cx="5332506" cy="2491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67076" y="4815076"/>
            <a:ext cx="626035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>
                    <a:lumMod val="60000"/>
                    <a:lumOff val="40000"/>
                  </a:schemeClr>
                </a:solidFill>
                <a:latin typeface="Arial"/>
                <a:cs typeface="Arial"/>
              </a:defRPr>
            </a:lvl1pPr>
          </a:lstStyle>
          <a:p>
            <a:fld id="{A88B48FB-E956-2048-9E74-C69E7CAA26C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67FE218-D8C1-4598-C115-912209DA107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058920" y="4811866"/>
            <a:ext cx="6380992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48755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74" r:id="rId2"/>
    <p:sldLayoutId id="2147483671" r:id="rId3"/>
    <p:sldLayoutId id="2147483675" r:id="rId4"/>
  </p:sldLayoutIdLst>
  <p:hf hdr="0" dt="0"/>
  <p:txStyles>
    <p:titleStyle>
      <a:lvl1pPr algn="l" defTabSz="457200" rtl="0" eaLnBrk="1" latinLnBrk="0" hangingPunct="1">
        <a:spcBef>
          <a:spcPct val="0"/>
        </a:spcBef>
        <a:buNone/>
        <a:defRPr sz="1800" b="1" kern="1200">
          <a:solidFill>
            <a:schemeClr val="tx1"/>
          </a:solidFill>
          <a:latin typeface="Arial"/>
          <a:ea typeface="+mj-ea"/>
          <a:cs typeface="Arial"/>
        </a:defRPr>
      </a:lvl1pPr>
    </p:titleStyle>
    <p:bodyStyle>
      <a:lvl1pPr marL="0" indent="0" algn="l" defTabSz="457200" rtl="0" eaLnBrk="1" latinLnBrk="0" hangingPunct="1">
        <a:spcBef>
          <a:spcPct val="20000"/>
        </a:spcBef>
        <a:buFont typeface="Arial"/>
        <a:buNone/>
        <a:defRPr sz="1000" kern="1200">
          <a:solidFill>
            <a:schemeClr val="bg1">
              <a:lumMod val="50000"/>
            </a:schemeClr>
          </a:solidFill>
          <a:latin typeface="Arial"/>
          <a:ea typeface="+mn-ea"/>
          <a:cs typeface="Arial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1"/>
          </p:nvPr>
        </p:nvSpPr>
        <p:spPr>
          <a:xfrm>
            <a:off x="256494" y="2571750"/>
            <a:ext cx="8560936" cy="1234730"/>
          </a:xfrm>
        </p:spPr>
        <p:txBody>
          <a:bodyPr>
            <a:normAutofit fontScale="70000" lnSpcReduction="20000"/>
          </a:bodyPr>
          <a:lstStyle/>
          <a:p>
            <a:r>
              <a:rPr lang="en-GB" dirty="0"/>
              <a:t>Refresher/Just Keep Breathing Post-Training Assessment 2021-2023, Segmented by In-Person vs Virtual</a:t>
            </a:r>
          </a:p>
          <a:p>
            <a:r>
              <a:rPr lang="en-GB" sz="2900" dirty="0"/>
              <a:t>347 Total Responses</a:t>
            </a:r>
            <a:endParaRPr sz="29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2"/>
          </p:nvPr>
        </p:nvSpPr>
        <p:spPr>
          <a:xfrm>
            <a:off x="256494" y="3965802"/>
            <a:ext cx="2938463" cy="385762"/>
          </a:xfrm>
        </p:spPr>
        <p:txBody>
          <a:bodyPr/>
          <a:lstStyle/>
          <a:p>
            <a:r>
              <a:rPr lang="en-GB" dirty="0"/>
              <a:t>Monday, September 25, 2023</a:t>
            </a:r>
            <a:endParaRPr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How likely are you to use the Breathe materials in the future?</a:t>
            </a:r>
            <a:endParaRPr dirty="0"/>
          </a:p>
        </p:txBody>
      </p:sp>
      <p:sp>
        <p:nvSpPr>
          <p:cNvPr id="3" name="Title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GB" dirty="0"/>
              <a:t>Answered: 343   Skipped: 4</a:t>
            </a:r>
            <a:endParaRPr dirty="0"/>
          </a:p>
        </p:txBody>
      </p:sp>
      <p:pic>
        <p:nvPicPr>
          <p:cNvPr id="6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0100" y="1000000"/>
            <a:ext cx="7543800" cy="36435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How likely are you to use the Breathe materials in the future?</a:t>
            </a:r>
            <a:endParaRPr dirty="0"/>
          </a:p>
        </p:txBody>
      </p:sp>
      <p:sp>
        <p:nvSpPr>
          <p:cNvPr id="3" name="Title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GB" dirty="0"/>
              <a:t>Answered: 343   Skipped: 4</a:t>
            </a:r>
            <a:endParaRPr dirty="0"/>
          </a:p>
        </p:txBody>
      </p:sp>
      <p:pic>
        <p:nvPicPr>
          <p:cNvPr id="6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0100" y="1000000"/>
            <a:ext cx="7543800" cy="36435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How likely are you to use the Breathe materials in the future?</a:t>
            </a:r>
            <a:endParaRPr dirty="0"/>
          </a:p>
        </p:txBody>
      </p:sp>
      <p:sp>
        <p:nvSpPr>
          <p:cNvPr id="3" name="Title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GB" dirty="0"/>
              <a:t>Answered: 343   Skipped: 4</a:t>
            </a:r>
            <a:endParaRPr dirty="0"/>
          </a:p>
        </p:txBody>
      </p:sp>
      <p:pic>
        <p:nvPicPr>
          <p:cNvPr id="6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0100" y="1000000"/>
            <a:ext cx="7543800" cy="36435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Was your Breathe Training in-person or virtual?</a:t>
            </a:r>
            <a:endParaRPr dirty="0"/>
          </a:p>
        </p:txBody>
      </p:sp>
      <p:sp>
        <p:nvSpPr>
          <p:cNvPr id="3" name="Title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GB" dirty="0"/>
              <a:t>Answered: 347   Skipped: 0</a:t>
            </a:r>
            <a:endParaRPr dirty="0"/>
          </a:p>
        </p:txBody>
      </p:sp>
      <p:pic>
        <p:nvPicPr>
          <p:cNvPr id="6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0100" y="1000000"/>
            <a:ext cx="7543800" cy="36435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Would you recommend this training to others?</a:t>
            </a:r>
            <a:endParaRPr dirty="0"/>
          </a:p>
        </p:txBody>
      </p:sp>
      <p:sp>
        <p:nvSpPr>
          <p:cNvPr id="3" name="Title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GB" dirty="0"/>
              <a:t>Answered: 341   Skipped: 6</a:t>
            </a:r>
            <a:endParaRPr dirty="0"/>
          </a:p>
        </p:txBody>
      </p:sp>
      <p:pic>
        <p:nvPicPr>
          <p:cNvPr id="6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0100" y="1000000"/>
            <a:ext cx="7543800" cy="36435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How likely are you to use the Breathe materials in the future?</a:t>
            </a:r>
            <a:endParaRPr dirty="0"/>
          </a:p>
        </p:txBody>
      </p:sp>
      <p:sp>
        <p:nvSpPr>
          <p:cNvPr id="3" name="Title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GB" dirty="0"/>
              <a:t>Answered: 343   Skipped: 4</a:t>
            </a:r>
            <a:endParaRPr dirty="0"/>
          </a:p>
        </p:txBody>
      </p:sp>
      <p:pic>
        <p:nvPicPr>
          <p:cNvPr id="6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0100" y="1000000"/>
            <a:ext cx="7543800" cy="36435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How likely are you to use the Breathe materials in the future?</a:t>
            </a:r>
            <a:endParaRPr dirty="0"/>
          </a:p>
        </p:txBody>
      </p:sp>
      <p:sp>
        <p:nvSpPr>
          <p:cNvPr id="3" name="Title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GB" dirty="0"/>
              <a:t>Answered: 343   Skipped: 4</a:t>
            </a:r>
            <a:endParaRPr dirty="0"/>
          </a:p>
        </p:txBody>
      </p:sp>
      <p:pic>
        <p:nvPicPr>
          <p:cNvPr id="6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0100" y="1000000"/>
            <a:ext cx="7543800" cy="36435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How likely are you to use the Breathe materials in the future?</a:t>
            </a:r>
            <a:endParaRPr dirty="0"/>
          </a:p>
        </p:txBody>
      </p:sp>
      <p:sp>
        <p:nvSpPr>
          <p:cNvPr id="3" name="Title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GB" dirty="0"/>
              <a:t>Answered: 343   Skipped: 4</a:t>
            </a:r>
            <a:endParaRPr dirty="0"/>
          </a:p>
        </p:txBody>
      </p:sp>
      <p:pic>
        <p:nvPicPr>
          <p:cNvPr id="6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0100" y="1000000"/>
            <a:ext cx="7543800" cy="36435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How likely are you to use the Breathe materials in the future?</a:t>
            </a:r>
            <a:endParaRPr dirty="0"/>
          </a:p>
        </p:txBody>
      </p:sp>
      <p:sp>
        <p:nvSpPr>
          <p:cNvPr id="3" name="Title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GB" dirty="0"/>
              <a:t>Answered: 343   Skipped: 4</a:t>
            </a:r>
            <a:endParaRPr dirty="0"/>
          </a:p>
        </p:txBody>
      </p:sp>
      <p:pic>
        <p:nvPicPr>
          <p:cNvPr id="6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0100" y="1000000"/>
            <a:ext cx="7543800" cy="36435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How likely are you to use the Breathe materials in the future?</a:t>
            </a:r>
            <a:endParaRPr dirty="0"/>
          </a:p>
        </p:txBody>
      </p:sp>
      <p:sp>
        <p:nvSpPr>
          <p:cNvPr id="3" name="Title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GB" dirty="0"/>
              <a:t>Answered: 343   Skipped: 4</a:t>
            </a:r>
            <a:endParaRPr dirty="0"/>
          </a:p>
        </p:txBody>
      </p:sp>
      <p:pic>
        <p:nvPicPr>
          <p:cNvPr id="6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0100" y="1000000"/>
            <a:ext cx="7543800" cy="36435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How likely are you to use the Breathe materials in the future?</a:t>
            </a:r>
            <a:endParaRPr dirty="0"/>
          </a:p>
        </p:txBody>
      </p:sp>
      <p:sp>
        <p:nvSpPr>
          <p:cNvPr id="3" name="Title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GB" dirty="0"/>
              <a:t>Answered: 343   Skipped: 4</a:t>
            </a:r>
            <a:endParaRPr dirty="0"/>
          </a:p>
        </p:txBody>
      </p:sp>
      <p:pic>
        <p:nvPicPr>
          <p:cNvPr id="6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0100" y="1000000"/>
            <a:ext cx="7543800" cy="36435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Data slides">
  <a:themeElements>
    <a:clrScheme name="Custom 93">
      <a:dk1>
        <a:srgbClr val="333333"/>
      </a:dk1>
      <a:lt1>
        <a:sysClr val="window" lastClr="FFFFFF"/>
      </a:lt1>
      <a:dk2>
        <a:srgbClr val="666666"/>
      </a:dk2>
      <a:lt2>
        <a:srgbClr val="EEECE1"/>
      </a:lt2>
      <a:accent1>
        <a:srgbClr val="00BF6F"/>
      </a:accent1>
      <a:accent2>
        <a:srgbClr val="507CB6"/>
      </a:accent2>
      <a:accent3>
        <a:srgbClr val="F9BE00"/>
      </a:accent3>
      <a:accent4>
        <a:srgbClr val="6BC8CD"/>
      </a:accent4>
      <a:accent5>
        <a:srgbClr val="EA854B"/>
      </a:accent5>
      <a:accent6>
        <a:srgbClr val="7D5E8F"/>
      </a:accent6>
      <a:hlink>
        <a:srgbClr val="31859C"/>
      </a:hlink>
      <a:folHlink>
        <a:srgbClr val="31859C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222</Words>
  <Application>Microsoft Office PowerPoint</Application>
  <PresentationFormat>On-screen Show (16:9)</PresentationFormat>
  <Paragraphs>25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Helvetica Neue</vt:lpstr>
      <vt:lpstr>Data slides</vt:lpstr>
      <vt:lpstr>PowerPoint Presentation</vt:lpstr>
      <vt:lpstr>Was your Breathe Training in-person or virtual?</vt:lpstr>
      <vt:lpstr>Would you recommend this training to others?</vt:lpstr>
      <vt:lpstr>How likely are you to use the Breathe materials in the future?</vt:lpstr>
      <vt:lpstr>How likely are you to use the Breathe materials in the future?</vt:lpstr>
      <vt:lpstr>How likely are you to use the Breathe materials in the future?</vt:lpstr>
      <vt:lpstr>How likely are you to use the Breathe materials in the future?</vt:lpstr>
      <vt:lpstr>How likely are you to use the Breathe materials in the future?</vt:lpstr>
      <vt:lpstr>How likely are you to use the Breathe materials in the future?</vt:lpstr>
      <vt:lpstr>How likely are you to use the Breathe materials in the future?</vt:lpstr>
      <vt:lpstr>How likely are you to use the Breathe materials in the future?</vt:lpstr>
      <vt:lpstr>How likely are you to use the Breathe materials in the future?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Tanya Shelburne</dc:creator>
  <cp:lastModifiedBy>Tanya Shelburne</cp:lastModifiedBy>
  <cp:revision>2</cp:revision>
  <dcterms:modified xsi:type="dcterms:W3CDTF">2023-09-27T19:09:08Z</dcterms:modified>
</cp:coreProperties>
</file>