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6494" y="2571750"/>
            <a:ext cx="8560936" cy="123473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Refresher/Just Keep Breathing Post-Training Assessment 2021-2023, Segmented by In-Person vs Virtual</a:t>
            </a:r>
          </a:p>
          <a:p>
            <a:r>
              <a:rPr lang="en-GB" sz="2900" dirty="0"/>
              <a:t>347 Total Responses</a:t>
            </a:r>
            <a:endParaRPr sz="2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6494" y="3965802"/>
            <a:ext cx="2938463" cy="385762"/>
          </a:xfrm>
        </p:spPr>
        <p:txBody>
          <a:bodyPr/>
          <a:lstStyle/>
          <a:p>
            <a:r>
              <a:rPr lang="en-GB" dirty="0"/>
              <a:t>Monday, September 25,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materials in the future?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343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materials in the future?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343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materials in the future?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343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 your Breathe Training in-person or virtual?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347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Would you recommend this training to others?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341   Skipped: 6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materials in the future?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343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materials in the future?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343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materials in the future?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343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materials in the future?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343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materials in the future?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343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materials in the future?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343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222</Words>
  <Application>Microsoft Office PowerPoint</Application>
  <PresentationFormat>On-screen Show (16:9)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Helvetica Neue</vt:lpstr>
      <vt:lpstr>Data slides</vt:lpstr>
      <vt:lpstr>PowerPoint Presentation</vt:lpstr>
      <vt:lpstr>Was your Breathe Training in-person or virtual?</vt:lpstr>
      <vt:lpstr>Would you recommend this training to others?</vt:lpstr>
      <vt:lpstr>How likely are you to use the Breathe materials in the future?</vt:lpstr>
      <vt:lpstr>How likely are you to use the Breathe materials in the future?</vt:lpstr>
      <vt:lpstr>How likely are you to use the Breathe materials in the future?</vt:lpstr>
      <vt:lpstr>How likely are you to use the Breathe materials in the future?</vt:lpstr>
      <vt:lpstr>How likely are you to use the Breathe materials in the future?</vt:lpstr>
      <vt:lpstr>How likely are you to use the Breathe materials in the future?</vt:lpstr>
      <vt:lpstr>How likely are you to use the Breathe materials in the future?</vt:lpstr>
      <vt:lpstr>How likely are you to use the Breathe materials in the future?</vt:lpstr>
      <vt:lpstr>How likely are you to use the Breathe materials in the future?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2</cp:revision>
  <dcterms:modified xsi:type="dcterms:W3CDTF">2023-09-27T19:09:08Z</dcterms:modified>
</cp:coreProperties>
</file>