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3" y="2665758"/>
            <a:ext cx="8405813" cy="123473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Breathe Pre-Training Assessment 2021-2023, Segments by Roles</a:t>
            </a:r>
          </a:p>
          <a:p>
            <a:r>
              <a:rPr lang="en-GB" sz="2800" dirty="0"/>
              <a:t>862 Total Responses</a:t>
            </a:r>
            <a:endParaRPr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3" y="3900488"/>
            <a:ext cx="2938463" cy="385762"/>
          </a:xfrm>
        </p:spPr>
        <p:txBody>
          <a:bodyPr/>
          <a:lstStyle/>
          <a:p>
            <a:r>
              <a:rPr lang="en-GB" dirty="0"/>
              <a:t>Tuesday, September 26,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refer parents to smoking cessation resources?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849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 your Breathe Training In-Person or Virtual?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860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roles trained on Breathe (full training):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860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roles trained on Breathe (full training):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860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long have you worked for your organization?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859   Skipped: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Have you had any previous training on tobacco/smoking?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851   Skipped: 9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prepared do you feel to discuss tobacco/smoking with parents?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855   Skipped: 5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prepared do you feel to discuss second/third-hand smoke with parents?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859   Skipped: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prepared do you feel to discuss marijuana with parents?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859   Skipped: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refer parents to smoking cessation resources?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849   Skipped: 11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00" y="1000000"/>
            <a:ext cx="7644000" cy="36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179</Words>
  <Application>Microsoft Office PowerPoint</Application>
  <PresentationFormat>On-screen Show (16:9)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Helvetica Neue</vt:lpstr>
      <vt:lpstr>Data slides</vt:lpstr>
      <vt:lpstr>PowerPoint Presentation</vt:lpstr>
      <vt:lpstr>Job roles trained on Breathe (full training):</vt:lpstr>
      <vt:lpstr>Job roles trained on Breathe (full training):</vt:lpstr>
      <vt:lpstr>How long have you worked for your organization?</vt:lpstr>
      <vt:lpstr>Have you had any previous training on tobacco/smoking?</vt:lpstr>
      <vt:lpstr>How prepared do you feel to discuss tobacco/smoking with parents?</vt:lpstr>
      <vt:lpstr>How prepared do you feel to discuss second/third-hand smoke with parents?</vt:lpstr>
      <vt:lpstr>How prepared do you feel to discuss marijuana with parents?</vt:lpstr>
      <vt:lpstr>Do you refer parents to smoking cessation resources?</vt:lpstr>
      <vt:lpstr>Do you refer parents to smoking cessation resources?</vt:lpstr>
      <vt:lpstr>Was your Breathe Training In-Person or Virtual?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2</cp:revision>
  <dcterms:modified xsi:type="dcterms:W3CDTF">2023-09-27T18:56:02Z</dcterms:modified>
</cp:coreProperties>
</file>