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6494" y="2616772"/>
            <a:ext cx="7787252" cy="123473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Breathe Post-Training Assessment 2021-2023, Segments by In-Person vs. Virtual</a:t>
            </a:r>
          </a:p>
          <a:p>
            <a:r>
              <a:rPr lang="en-GB" sz="2600" dirty="0"/>
              <a:t>783 Total Responses</a:t>
            </a:r>
            <a:endParaRPr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6494" y="3851502"/>
            <a:ext cx="2938463" cy="385762"/>
          </a:xfrm>
        </p:spPr>
        <p:txBody>
          <a:bodyPr/>
          <a:lstStyle/>
          <a:p>
            <a:r>
              <a:rPr lang="en-GB" dirty="0"/>
              <a:t>Tuesday, September 26, 2023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Was your Breathe Training In-Person or Virtual?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783   Skipped: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Would you recommend this training to others?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780   Skipped: 3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After completing the Breathe Training, how prepared do you feel to discuss tobacco/smoking with parents?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780   Skipped: 3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00" y="1000000"/>
            <a:ext cx="7620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After completing the Breathe Training, how prepared do you feel to discuss second/third-hand smoke with parents?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783   Skipped: 0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00" y="1000000"/>
            <a:ext cx="7620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After completing the Breathe Training, how prepared do you feel to discuss marijuana with parents?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782   Skipped: 1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00" y="1000000"/>
            <a:ext cx="7620000" cy="36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likely are you to use the Breathe Training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781   Skipped: 2</a:t>
            </a:r>
            <a:endParaRPr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00" y="1000000"/>
            <a:ext cx="7543800" cy="36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139</Words>
  <Application>Microsoft Office PowerPoint</Application>
  <PresentationFormat>On-screen Show (16:9)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Helvetica Neue</vt:lpstr>
      <vt:lpstr>Data slides</vt:lpstr>
      <vt:lpstr>PowerPoint Presentation</vt:lpstr>
      <vt:lpstr>Was your Breathe Training In-Person or Virtual?</vt:lpstr>
      <vt:lpstr>Would you recommend this training to others?</vt:lpstr>
      <vt:lpstr>After completing the Breathe Training, how prepared do you feel to discuss tobacco/smoking with parents?</vt:lpstr>
      <vt:lpstr>After completing the Breathe Training, how prepared do you feel to discuss second/third-hand smoke with parents?</vt:lpstr>
      <vt:lpstr>After completing the Breathe Training, how prepared do you feel to discuss marijuana with parents?</vt:lpstr>
      <vt:lpstr>How likely are you to use the Breathe Training Materials?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2</cp:revision>
  <dcterms:modified xsi:type="dcterms:W3CDTF">2023-09-27T18:58:21Z</dcterms:modified>
</cp:coreProperties>
</file>