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6"/>
  </p:normalViewPr>
  <p:slideViewPr>
    <p:cSldViewPr snapToGrid="0">
      <p:cViewPr varScale="1">
        <p:scale>
          <a:sx n="78" d="100"/>
          <a:sy n="78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5136" y="80645"/>
            <a:ext cx="8229600" cy="54871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Master title style (only changes made to the parent slide will be reflected in the app)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252A03B-2D42-4DAE-8460-CF96145A8DF0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15136" y="1005080"/>
            <a:ext cx="8229600" cy="3569013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  <a:lvl2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Master text style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B14CF1-AB9B-4870-9E5C-AD8F31C7FF6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322" y="627419"/>
            <a:ext cx="8229600" cy="2397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Master text style</a:t>
            </a:r>
            <a:endParaRPr lang="en-GB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E39551A5-770E-3978-ED85-9963EA0819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0" y="4811867"/>
            <a:ext cx="633937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ubtitle 1">
            <a:extLst>
              <a:ext uri="{FF2B5EF4-FFF2-40B4-BE49-F238E27FC236}">
                <a16:creationId xmlns:a16="http://schemas.microsoft.com/office/drawing/2014/main" id="{598A6424-24D4-9A7A-503B-1810D9718646}"/>
              </a:ext>
            </a:extLst>
          </p:cNvPr>
          <p:cNvSpPr txBox="1">
            <a:spLocks/>
          </p:cNvSpPr>
          <p:nvPr userDrawn="1"/>
        </p:nvSpPr>
        <p:spPr>
          <a:xfrm>
            <a:off x="44110" y="4880795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8D6880F-98FC-C70E-7434-35DAC835CC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10" y="4835992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44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56494" y="2494609"/>
            <a:ext cx="7787252" cy="1234730"/>
          </a:xfrm>
        </p:spPr>
        <p:txBody>
          <a:bodyPr anchor="b">
            <a:normAutofit/>
          </a:bodyPr>
          <a:lstStyle>
            <a:lvl1pPr marL="0" indent="0">
              <a:buNone/>
              <a:defRPr sz="3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style (only changes made to the parent slide will be reflected in the app)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266162" y="3729038"/>
            <a:ext cx="2938463" cy="385762"/>
          </a:xfrm>
        </p:spPr>
        <p:txBody>
          <a:bodyPr>
            <a:normAutofit/>
          </a:bodyPr>
          <a:lstStyle>
            <a:lvl1pPr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slide subtitle style</a:t>
            </a:r>
          </a:p>
        </p:txBody>
      </p:sp>
      <p:sp>
        <p:nvSpPr>
          <p:cNvPr id="5" name="Subtitle 1">
            <a:extLst>
              <a:ext uri="{FF2B5EF4-FFF2-40B4-BE49-F238E27FC236}">
                <a16:creationId xmlns:a16="http://schemas.microsoft.com/office/drawing/2014/main" id="{B397FB30-D0E6-47F8-D354-616B0E20A00C}"/>
              </a:ext>
            </a:extLst>
          </p:cNvPr>
          <p:cNvSpPr txBox="1">
            <a:spLocks/>
          </p:cNvSpPr>
          <p:nvPr userDrawn="1"/>
        </p:nvSpPr>
        <p:spPr>
          <a:xfrm>
            <a:off x="3389891" y="4862023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FFFFFF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64C1F35-7934-3723-FBBD-74C99BCA9C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014" y="4791407"/>
            <a:ext cx="1381743" cy="33654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ponse Summa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93F9-7B30-274B-BFFF-492683631E4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211403" y="3639393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Master text style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>
          <a:xfrm>
            <a:off x="204788" y="2334751"/>
            <a:ext cx="8229600" cy="857250"/>
          </a:xfrm>
        </p:spPr>
        <p:txBody>
          <a:bodyPr/>
          <a:lstStyle/>
          <a:p>
            <a:r>
              <a:rPr lang="en-US" dirty="0"/>
              <a:t>Master title style (only changes made to the parent slide will be reflected in the app)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204788" y="3158633"/>
            <a:ext cx="3859212" cy="280987"/>
          </a:xfrm>
        </p:spPr>
        <p:txBody>
          <a:bodyPr/>
          <a:lstStyle>
            <a:lvl2pPr marL="4763" indent="0"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</a:lstStyle>
          <a:p>
            <a:pPr lvl="1"/>
            <a:r>
              <a:rPr lang="en-US" dirty="0"/>
              <a:t>Total Responses style</a:t>
            </a:r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211403" y="4047840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Master text style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CDF05C82-1244-9CA3-984A-2EEF32F796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0" y="4811867"/>
            <a:ext cx="630601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ubtitle 1">
            <a:extLst>
              <a:ext uri="{FF2B5EF4-FFF2-40B4-BE49-F238E27FC236}">
                <a16:creationId xmlns:a16="http://schemas.microsoft.com/office/drawing/2014/main" id="{95CE0200-F192-0824-3C26-E467CCA0AF48}"/>
              </a:ext>
            </a:extLst>
          </p:cNvPr>
          <p:cNvSpPr txBox="1">
            <a:spLocks/>
          </p:cNvSpPr>
          <p:nvPr userDrawn="1"/>
        </p:nvSpPr>
        <p:spPr>
          <a:xfrm>
            <a:off x="44110" y="4880795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EAE7EF1-F906-EB3F-7B2E-99EE2BAA37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10" y="4835992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83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5136" y="80645"/>
            <a:ext cx="8229600" cy="581143"/>
          </a:xfrm>
        </p:spPr>
        <p:txBody>
          <a:bodyPr/>
          <a:lstStyle/>
          <a:p>
            <a:r>
              <a:rPr lang="en-US" dirty="0"/>
              <a:t>Master title style (only changes made to the parent slide will be reflected in the app)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2570" y="666350"/>
            <a:ext cx="5332506" cy="249144"/>
          </a:xfrm>
        </p:spPr>
        <p:txBody>
          <a:bodyPr/>
          <a:lstStyle/>
          <a:p>
            <a:pPr lvl="0"/>
            <a:r>
              <a:rPr lang="en-US" dirty="0"/>
              <a:t>Master text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9FE2B938-E785-E802-7A9A-5AD4FEF608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93976" y="4811867"/>
            <a:ext cx="6302798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ubtitle 1">
            <a:extLst>
              <a:ext uri="{FF2B5EF4-FFF2-40B4-BE49-F238E27FC236}">
                <a16:creationId xmlns:a16="http://schemas.microsoft.com/office/drawing/2014/main" id="{13756DC3-62A3-EAD0-0902-502D886CC750}"/>
              </a:ext>
            </a:extLst>
          </p:cNvPr>
          <p:cNvSpPr txBox="1">
            <a:spLocks/>
          </p:cNvSpPr>
          <p:nvPr userDrawn="1"/>
        </p:nvSpPr>
        <p:spPr>
          <a:xfrm>
            <a:off x="44110" y="4880795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1750C52-00F9-42B7-9AC0-F5417C88D4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10" y="4835992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240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136" y="270516"/>
            <a:ext cx="8229600" cy="3912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570" y="666350"/>
            <a:ext cx="5332506" cy="24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67076" y="4815076"/>
            <a:ext cx="62603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defRPr>
            </a:lvl1pPr>
          </a:lstStyle>
          <a:p>
            <a:fld id="{A88B48FB-E956-2048-9E74-C69E7CAA26C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7FE218-D8C1-4598-C115-912209DA1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8920" y="4811866"/>
            <a:ext cx="6380992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875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4" r:id="rId2"/>
    <p:sldLayoutId id="2147483671" r:id="rId3"/>
    <p:sldLayoutId id="2147483675" r:id="rId4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256494" y="2616772"/>
            <a:ext cx="7787252" cy="1234730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Breathe Post-Training Assessment 2021-2023, Segments by In-Person vs. Virtual</a:t>
            </a:r>
          </a:p>
          <a:p>
            <a:r>
              <a:rPr lang="en-GB" sz="2600" dirty="0"/>
              <a:t>783 Total Responses</a:t>
            </a:r>
            <a:endParaRPr sz="2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56494" y="3851502"/>
            <a:ext cx="2938463" cy="385762"/>
          </a:xfrm>
        </p:spPr>
        <p:txBody>
          <a:bodyPr/>
          <a:lstStyle/>
          <a:p>
            <a:r>
              <a:rPr lang="en-GB" dirty="0"/>
              <a:t>Tuesday, September 26, 2023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Was your Breathe Training In-Person or Virtual?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783   Skipped: 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000000"/>
            <a:ext cx="75438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Would you recommend this training to others?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780   Skipped: 3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000000"/>
            <a:ext cx="75438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After completing the Breathe Training, how prepared do you feel to discuss tobacco/smoking with parents?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780   Skipped: 3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000" y="1000000"/>
            <a:ext cx="76200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After completing the Breathe Training, how prepared do you feel to discuss second/third-hand smoke with parents?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783   Skipped: 0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000" y="1000000"/>
            <a:ext cx="76200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After completing the Breathe Training, how prepared do you feel to discuss marijuana with parents?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782   Skipped: 1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000" y="1000000"/>
            <a:ext cx="76200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likely are you to use the Breathe Training Materials?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781   Skipped: 2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00" y="1000000"/>
            <a:ext cx="7543800" cy="3643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ata slides">
  <a:themeElements>
    <a:clrScheme name="Custom 93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00BF6F"/>
      </a:accent1>
      <a:accent2>
        <a:srgbClr val="507CB6"/>
      </a:accent2>
      <a:accent3>
        <a:srgbClr val="F9BE00"/>
      </a:accent3>
      <a:accent4>
        <a:srgbClr val="6BC8CD"/>
      </a:accent4>
      <a:accent5>
        <a:srgbClr val="EA854B"/>
      </a:accent5>
      <a:accent6>
        <a:srgbClr val="7D5E8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139</Words>
  <Application>Microsoft Office PowerPoint</Application>
  <PresentationFormat>On-screen Show (16:9)</PresentationFormat>
  <Paragraphs>15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Helvetica Neue</vt:lpstr>
      <vt:lpstr>Data slides</vt:lpstr>
      <vt:lpstr>PowerPoint Presentation</vt:lpstr>
      <vt:lpstr>Was your Breathe Training In-Person or Virtual?</vt:lpstr>
      <vt:lpstr>Would you recommend this training to others?</vt:lpstr>
      <vt:lpstr>After completing the Breathe Training, how prepared do you feel to discuss tobacco/smoking with parents?</vt:lpstr>
      <vt:lpstr>After completing the Breathe Training, how prepared do you feel to discuss second/third-hand smoke with parents?</vt:lpstr>
      <vt:lpstr>After completing the Breathe Training, how prepared do you feel to discuss marijuana with parents?</vt:lpstr>
      <vt:lpstr>How likely are you to use the Breathe Training Materials?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Tanya Shelburne</dc:creator>
  <cp:lastModifiedBy>Tanya Shelburne</cp:lastModifiedBy>
  <cp:revision>2</cp:revision>
  <dcterms:modified xsi:type="dcterms:W3CDTF">2023-09-27T18:58:21Z</dcterms:modified>
</cp:coreProperties>
</file>