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2934166"/>
            <a:ext cx="7787252" cy="1234730"/>
          </a:xfrm>
        </p:spPr>
        <p:txBody>
          <a:bodyPr/>
          <a:lstStyle/>
          <a:p>
            <a:r>
              <a:rPr lang="en-GB" dirty="0"/>
              <a:t>Breathe 1 Month Survey 2021-2023, Segmented Based on Roles</a:t>
            </a:r>
          </a:p>
          <a:p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4023019"/>
            <a:ext cx="2938463" cy="385762"/>
          </a:xfrm>
        </p:spPr>
        <p:txBody>
          <a:bodyPr/>
          <a:lstStyle/>
          <a:p>
            <a:r>
              <a:rPr lang="en-GB" dirty="0"/>
              <a:t>Monday, September 25, 2023</a:t>
            </a:r>
            <a:endParaRPr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E2B7FB7-8388-8737-096E-66D0ABC1E265}"/>
              </a:ext>
            </a:extLst>
          </p:cNvPr>
          <p:cNvSpPr txBox="1">
            <a:spLocks/>
          </p:cNvSpPr>
          <p:nvPr/>
        </p:nvSpPr>
        <p:spPr>
          <a:xfrm>
            <a:off x="256494" y="3551531"/>
            <a:ext cx="8229600" cy="8572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174 Total Responses</a:t>
            </a:r>
            <a:br>
              <a:rPr lang="en-GB" dirty="0"/>
            </a:b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116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117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00" y="1000000"/>
            <a:ext cx="7644000" cy="36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686</Words>
  <Application>Microsoft Office PowerPoint</Application>
  <PresentationFormat>On-screen Show (16:9)</PresentationFormat>
  <Paragraphs>57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Helvetica Neue</vt:lpstr>
      <vt:lpstr>Data slides</vt:lpstr>
      <vt:lpstr>PowerPoint Presentation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Since completing the “Breathe” Training, HOW OFTEN have you used each of the materials?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How USEFUL have you found each of the “Breathe” materials to be when providing education on tobacco?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  <vt:lpstr>IN THE FUTURE, how likely are you to use each of the “Breathe” materials?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2</cp:revision>
  <dcterms:modified xsi:type="dcterms:W3CDTF">2023-09-25T17:38:44Z</dcterms:modified>
</cp:coreProperties>
</file>