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5143500" type="screen16x9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6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4871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52A03B-2D42-4DAE-8460-CF96145A8DF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5136" y="1005080"/>
            <a:ext cx="8229600" cy="3569013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B14CF1-AB9B-4870-9E5C-AD8F31C7FF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322" y="627419"/>
            <a:ext cx="8229600" cy="239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Master text style</a:t>
            </a: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39551A5-770E-3978-ED85-9963EA081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3937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598A6424-24D4-9A7A-503B-1810D9718646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D6880F-98FC-C70E-7434-35DAC835CC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7787252" cy="1234730"/>
          </a:xfrm>
        </p:spPr>
        <p:txBody>
          <a:bodyPr anchor="b">
            <a:norm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style (only changes made to the parent slide will be reflected in the app)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66162" y="3729038"/>
            <a:ext cx="2938463" cy="385762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slide subtitle style</a:t>
            </a: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B397FB30-D0E6-47F8-D354-616B0E20A00C}"/>
              </a:ext>
            </a:extLst>
          </p:cNvPr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4C1F35-7934-3723-FBBD-74C99BCA9C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58633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DF05C82-1244-9CA3-984A-2EEF32F79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0601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5CE0200-F192-0824-3C26-E467CCA0AF48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AE7EF1-F906-EB3F-7B2E-99EE2BAA37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81143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570" y="666350"/>
            <a:ext cx="5332506" cy="249144"/>
          </a:xfrm>
        </p:spPr>
        <p:txBody>
          <a:bodyPr/>
          <a:lstStyle/>
          <a:p>
            <a:pPr lvl="0"/>
            <a:r>
              <a:rPr lang="en-US" dirty="0"/>
              <a:t>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FE2B938-E785-E802-7A9A-5AD4FEF60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93976" y="4811867"/>
            <a:ext cx="630279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13756DC3-62A3-EAD0-0902-502D886CC750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750C52-00F9-42B7-9AC0-F5417C88D4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4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270516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570" y="666350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FE218-D8C1-4598-C115-912209DA1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8920" y="4811866"/>
            <a:ext cx="638099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1" r:id="rId3"/>
    <p:sldLayoutId id="2147483675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56494" y="2934166"/>
            <a:ext cx="7787252" cy="1234730"/>
          </a:xfrm>
        </p:spPr>
        <p:txBody>
          <a:bodyPr/>
          <a:lstStyle/>
          <a:p>
            <a:r>
              <a:rPr lang="en-GB" dirty="0"/>
              <a:t>Breathe 1 Month Survey 2021-2023, Segmented Based on Roles</a:t>
            </a:r>
          </a:p>
          <a:p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6494" y="4023019"/>
            <a:ext cx="2938463" cy="385762"/>
          </a:xfrm>
        </p:spPr>
        <p:txBody>
          <a:bodyPr/>
          <a:lstStyle/>
          <a:p>
            <a:r>
              <a:rPr lang="en-GB" dirty="0"/>
              <a:t>Monday, September 25, 2023</a:t>
            </a:r>
            <a:endParaRPr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AE2B7FB7-8388-8737-096E-66D0ABC1E265}"/>
              </a:ext>
            </a:extLst>
          </p:cNvPr>
          <p:cNvSpPr txBox="1">
            <a:spLocks/>
          </p:cNvSpPr>
          <p:nvPr/>
        </p:nvSpPr>
        <p:spPr>
          <a:xfrm>
            <a:off x="256494" y="3551531"/>
            <a:ext cx="8229600" cy="85725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174 Total Responses</a:t>
            </a:r>
            <a:br>
              <a:rPr lang="en-GB" dirty="0"/>
            </a:b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Since completing the “Breathe” Training, HOW OFTEN have you used each of the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USEFUL have you found each of the “Breathe” materials to be when providing education on tobacco?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116   Skipped: 3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USEFUL have you found each of the “Breathe” materials to be when providing education on tobacco?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116   Skipped: 3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USEFUL have you found each of the “Breathe” materials to be when providing education on tobacco?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116   Skipped: 3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USEFUL have you found each of the “Breathe” materials to be when providing education on tobacco?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116   Skipped: 3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USEFUL have you found each of the “Breathe” materials to be when providing education on tobacco?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116   Skipped: 3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USEFUL have you found each of the “Breathe” materials to be when providing education on tobacco?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116   Skipped: 3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USEFUL have you found each of the “Breathe” materials to be when providing education on tobacco?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116   Skipped: 3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USEFUL have you found each of the “Breathe” materials to be when providing education on tobacco?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116   Skipped: 3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USEFUL have you found each of the “Breathe” materials to be when providing education on tobacco?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116   Skipped: 3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Since completing the “Breathe” Training, HOW OFTEN have you used each of the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THE FUTURE, how likely are you to use each of the “Breathe”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THE FUTURE, how likely are you to use each of the “Breathe”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THE FUTURE, how likely are you to use each of the “Breathe”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THE FUTURE, how likely are you to use each of the “Breathe”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THE FUTURE, how likely are you to use each of the “Breathe”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THE FUTURE, how likely are you to use each of the “Breathe”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THE FUTURE, how likely are you to use each of the “Breathe”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THE FUTURE, how likely are you to use each of the “Breathe”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THE FUTURE, how likely are you to use each of the “Breathe”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Since completing the “Breathe” Training, HOW OFTEN have you used each of the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Since completing the “Breathe” Training, HOW OFTEN have you used each of the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Since completing the “Breathe” Training, HOW OFTEN have you used each of the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Since completing the “Breathe” Training, HOW OFTEN have you used each of the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Since completing the “Breathe” Training, HOW OFTEN have you used each of the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Since completing the “Breathe” Training, HOW OFTEN have you used each of the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Since completing the “Breathe” Training, HOW OFTEN have you used each of the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117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686</Words>
  <Application>Microsoft Office PowerPoint</Application>
  <PresentationFormat>On-screen Show (16:9)</PresentationFormat>
  <Paragraphs>57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Helvetica Neue</vt:lpstr>
      <vt:lpstr>Data slides</vt:lpstr>
      <vt:lpstr>PowerPoint Presentation</vt:lpstr>
      <vt:lpstr>Since completing the “Breathe” Training, HOW OFTEN have you used each of the materials?</vt:lpstr>
      <vt:lpstr>Since completing the “Breathe” Training, HOW OFTEN have you used each of the materials?</vt:lpstr>
      <vt:lpstr>Since completing the “Breathe” Training, HOW OFTEN have you used each of the materials?</vt:lpstr>
      <vt:lpstr>Since completing the “Breathe” Training, HOW OFTEN have you used each of the materials?</vt:lpstr>
      <vt:lpstr>Since completing the “Breathe” Training, HOW OFTEN have you used each of the materials?</vt:lpstr>
      <vt:lpstr>Since completing the “Breathe” Training, HOW OFTEN have you used each of the materials?</vt:lpstr>
      <vt:lpstr>Since completing the “Breathe” Training, HOW OFTEN have you used each of the materials?</vt:lpstr>
      <vt:lpstr>Since completing the “Breathe” Training, HOW OFTEN have you used each of the materials?</vt:lpstr>
      <vt:lpstr>Since completing the “Breathe” Training, HOW OFTEN have you used each of the materials?</vt:lpstr>
      <vt:lpstr>How USEFUL have you found each of the “Breathe” materials to be when providing education on tobacco?</vt:lpstr>
      <vt:lpstr>How USEFUL have you found each of the “Breathe” materials to be when providing education on tobacco?</vt:lpstr>
      <vt:lpstr>How USEFUL have you found each of the “Breathe” materials to be when providing education on tobacco?</vt:lpstr>
      <vt:lpstr>How USEFUL have you found each of the “Breathe” materials to be when providing education on tobacco?</vt:lpstr>
      <vt:lpstr>How USEFUL have you found each of the “Breathe” materials to be when providing education on tobacco?</vt:lpstr>
      <vt:lpstr>How USEFUL have you found each of the “Breathe” materials to be when providing education on tobacco?</vt:lpstr>
      <vt:lpstr>How USEFUL have you found each of the “Breathe” materials to be when providing education on tobacco?</vt:lpstr>
      <vt:lpstr>How USEFUL have you found each of the “Breathe” materials to be when providing education on tobacco?</vt:lpstr>
      <vt:lpstr>How USEFUL have you found each of the “Breathe” materials to be when providing education on tobacco?</vt:lpstr>
      <vt:lpstr>IN THE FUTURE, how likely are you to use each of the “Breathe” materials?</vt:lpstr>
      <vt:lpstr>IN THE FUTURE, how likely are you to use each of the “Breathe” materials?</vt:lpstr>
      <vt:lpstr>IN THE FUTURE, how likely are you to use each of the “Breathe” materials?</vt:lpstr>
      <vt:lpstr>IN THE FUTURE, how likely are you to use each of the “Breathe” materials?</vt:lpstr>
      <vt:lpstr>IN THE FUTURE, how likely are you to use each of the “Breathe” materials?</vt:lpstr>
      <vt:lpstr>IN THE FUTURE, how likely are you to use each of the “Breathe” materials?</vt:lpstr>
      <vt:lpstr>IN THE FUTURE, how likely are you to use each of the “Breathe” materials?</vt:lpstr>
      <vt:lpstr>IN THE FUTURE, how likely are you to use each of the “Breathe” materials?</vt:lpstr>
      <vt:lpstr>IN THE FUTURE, how likely are you to use each of the “Breathe” materials?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 Shelburne</dc:creator>
  <cp:lastModifiedBy>Tanya Shelburne</cp:lastModifiedBy>
  <cp:revision>2</cp:revision>
  <dcterms:modified xsi:type="dcterms:W3CDTF">2023-09-25T17:38:44Z</dcterms:modified>
</cp:coreProperties>
</file>