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Helvetica Neue" panose="020B0604020202020204" charset="0"/>
      <p:regular r:id="rId15"/>
      <p:bold r:id="rId16"/>
      <p:italic r:id="rId17"/>
      <p:boldItalic r:id="rId18"/>
    </p:embeddedFont>
    <p:embeddedFont>
      <p:font typeface="Lato" panose="020F0502020204030203" pitchFamily="34" charset="0"/>
      <p:regular r:id="rId19"/>
      <p:bold r:id="rId20"/>
      <p:italic r:id="rId21"/>
      <p:boldItalic r:id="rId22"/>
    </p:embeddedFont>
    <p:embeddedFont>
      <p:font typeface="Raleway" panose="020B0604020202020204" pitchFamily="2" charset="0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676">
          <p15:clr>
            <a:srgbClr val="A4A3A4"/>
          </p15:clr>
        </p15:guide>
        <p15:guide id="2" pos="56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>
        <p:guide orient="horz" pos="676"/>
        <p:guide pos="56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13ac6aa13a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13ac6aa13a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g13ac6aa13a3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13ac6aa13a3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13ac6aa13a3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g13ac6aa13a3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5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" name="Google Shape;16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5" name="Google Shape;65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6" name="Google Shape;66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7" name="Google Shape;67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8" name="Google Shape;68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256494" y="2494609"/>
            <a:ext cx="5661600" cy="12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spcBef>
                <a:spcPts val="72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 b="1">
                <a:solidFill>
                  <a:schemeClr val="dk1"/>
                </a:solidFill>
              </a:defRPr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grpSp>
        <p:nvGrpSpPr>
          <p:cNvPr id="74" name="Google Shape;74;p13"/>
          <p:cNvGrpSpPr/>
          <p:nvPr/>
        </p:nvGrpSpPr>
        <p:grpSpPr>
          <a:xfrm>
            <a:off x="3389891" y="4862023"/>
            <a:ext cx="1874479" cy="238727"/>
            <a:chOff x="3519449" y="4886156"/>
            <a:chExt cx="1874479" cy="238727"/>
          </a:xfrm>
        </p:grpSpPr>
        <p:sp>
          <p:nvSpPr>
            <p:cNvPr id="75" name="Google Shape;75;p13"/>
            <p:cNvSpPr txBox="1"/>
            <p:nvPr/>
          </p:nvSpPr>
          <p:spPr>
            <a:xfrm>
              <a:off x="3519449" y="4886156"/>
              <a:ext cx="1050600" cy="16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800"/>
                <a:buFont typeface="Arial"/>
                <a:buNone/>
              </a:pPr>
              <a:r>
                <a:rPr lang="en-US" sz="800" b="0" i="0" u="none" strike="noStrike" cap="none">
                  <a:solidFill>
                    <a:srgbClr val="FFFFFF"/>
                  </a:solidFill>
                  <a:latin typeface="Helvetica Neue"/>
                  <a:ea typeface="Helvetica Neue"/>
                  <a:cs typeface="Helvetica Neue"/>
                  <a:sym typeface="Helvetica Neue"/>
                </a:rPr>
                <a:t>Powered by</a:t>
              </a:r>
              <a:endParaRPr sz="800" b="0" i="0" u="none" strike="noStrike" cap="none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endParaRPr>
            </a:p>
          </p:txBody>
        </p:sp>
        <p:pic>
          <p:nvPicPr>
            <p:cNvPr id="76" name="Google Shape;76;p13" descr="sm_logo_reversed1color.png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4284796" y="4895292"/>
              <a:ext cx="1109132" cy="229591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77" name="Google Shape;77;p13"/>
          <p:cNvSpPr txBox="1">
            <a:spLocks noGrp="1"/>
          </p:cNvSpPr>
          <p:nvPr>
            <p:ph type="body" idx="2"/>
          </p:nvPr>
        </p:nvSpPr>
        <p:spPr>
          <a:xfrm>
            <a:off x="257175" y="3732517"/>
            <a:ext cx="3897300" cy="37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hart">
  <p:cSld name="Char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115136" y="736649"/>
            <a:ext cx="5332500" cy="24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 rtl="0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 rtl="0"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sldNum" idx="12"/>
          </p:nvPr>
        </p:nvSpPr>
        <p:spPr>
          <a:xfrm>
            <a:off x="8367076" y="4815076"/>
            <a:ext cx="626100" cy="27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Google Shape;21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" name="Google Shape;22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Google Shape;26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27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28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Google Shape;33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" name="Google Shape;34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5" name="Google Shape;35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6" name="Google Shape;36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" name="Google Shape;44;p7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5" name="Google Shape;45;p7"/>
          <p:cNvSpPr txBox="1">
            <a:spLocks noGrp="1"/>
          </p:cNvSpPr>
          <p:nvPr>
            <p:ph type="title"/>
          </p:nvPr>
        </p:nvSpPr>
        <p:spPr>
          <a:xfrm>
            <a:off x="319500" y="936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1"/>
          </p:nvPr>
        </p:nvSpPr>
        <p:spPr>
          <a:xfrm>
            <a:off x="319500" y="1846804"/>
            <a:ext cx="2808000" cy="280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9" name="Google Shape;49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4" name="Google Shape;54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0" name="Google Shape;60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1" name="Google Shape;61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" name="Google Shape;8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0375" y="152400"/>
            <a:ext cx="6451599" cy="4838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Q1: Job roles trained on Breathe Refresher:</a:t>
            </a:r>
            <a:endParaRPr/>
          </a:p>
        </p:txBody>
      </p:sp>
      <p:sp>
        <p:nvSpPr>
          <p:cNvPr id="92" name="Google Shape;92;p16"/>
          <p:cNvSpPr txBox="1"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Answered: 222    Skipped: 2</a:t>
            </a:r>
            <a:endParaRPr/>
          </a:p>
        </p:txBody>
      </p:sp>
      <p:pic>
        <p:nvPicPr>
          <p:cNvPr id="93" name="Google Shape;93;p16" descr="chart688519666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16687" y="1049658"/>
            <a:ext cx="4510624" cy="3569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Q2: How long have you worked for your organization?</a:t>
            </a:r>
            <a:endParaRPr/>
          </a:p>
        </p:txBody>
      </p:sp>
      <p:sp>
        <p:nvSpPr>
          <p:cNvPr id="99" name="Google Shape;99;p17"/>
          <p:cNvSpPr txBox="1"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Answered: 224    Skipped: 0</a:t>
            </a:r>
            <a:endParaRPr/>
          </a:p>
        </p:txBody>
      </p:sp>
      <p:pic>
        <p:nvPicPr>
          <p:cNvPr id="100" name="Google Shape;100;p17" descr="chart688519667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07143" y="1049658"/>
            <a:ext cx="5729712" cy="3569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8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Q3: Did you attend the previous Breathe training on tobacco/smoking?</a:t>
            </a: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Answered: 222    Skipped: 2</a:t>
            </a:r>
            <a:endParaRPr/>
          </a:p>
        </p:txBody>
      </p:sp>
      <p:pic>
        <p:nvPicPr>
          <p:cNvPr id="107" name="Google Shape;107;p18" descr="chart688519668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655" y="1049658"/>
            <a:ext cx="6838689" cy="3569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9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Q4: Do you have access/know where a Breathe Kit is stored at your organization?</a:t>
            </a:r>
            <a:endParaRPr/>
          </a:p>
        </p:txBody>
      </p:sp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Answered: 223    Skipped: 1</a:t>
            </a:r>
            <a:endParaRPr/>
          </a:p>
        </p:txBody>
      </p:sp>
      <p:pic>
        <p:nvPicPr>
          <p:cNvPr id="114" name="Google Shape;114;p19" descr="chart6885196700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52655" y="1049658"/>
            <a:ext cx="6838689" cy="35690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0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2000" b="1">
                <a:latin typeface="Arial"/>
                <a:ea typeface="Arial"/>
                <a:cs typeface="Arial"/>
                <a:sym typeface="Arial"/>
              </a:rPr>
              <a:t>Q5: How often have you used each of the Breathe materials in the past year?</a:t>
            </a:r>
            <a:endParaRPr/>
          </a:p>
        </p:txBody>
      </p:sp>
      <p:sp>
        <p:nvSpPr>
          <p:cNvPr id="120" name="Google Shape;120;p20"/>
          <p:cNvSpPr txBox="1">
            <a:spLocks noGrp="1"/>
          </p:cNvSpPr>
          <p:nvPr>
            <p:ph type="body" idx="1"/>
          </p:nvPr>
        </p:nvSpPr>
        <p:spPr>
          <a:xfrm>
            <a:off x="115136" y="736649"/>
            <a:ext cx="5332506" cy="24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1"/>
              </a:buClr>
              <a:buSzPts val="1000"/>
              <a:buNone/>
            </a:pPr>
            <a:r>
              <a:rPr lang="en-US" sz="1000">
                <a:latin typeface="Arial"/>
                <a:ea typeface="Arial"/>
                <a:cs typeface="Arial"/>
                <a:sym typeface="Arial"/>
              </a:rPr>
              <a:t>Answered: 215    Skipped: 9</a:t>
            </a:r>
            <a:endParaRPr/>
          </a:p>
        </p:txBody>
      </p:sp>
      <p:pic>
        <p:nvPicPr>
          <p:cNvPr id="121" name="Google Shape;121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12750" y="1073143"/>
            <a:ext cx="7548017" cy="38529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1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Q7: Was your Breathe training in-person or virtual?</a:t>
            </a:r>
            <a:endParaRPr/>
          </a:p>
        </p:txBody>
      </p:sp>
      <p:sp>
        <p:nvSpPr>
          <p:cNvPr id="128" name="Google Shape;128;p21"/>
          <p:cNvSpPr txBox="1">
            <a:spLocks noGrp="1"/>
          </p:cNvSpPr>
          <p:nvPr>
            <p:ph type="body" idx="1"/>
          </p:nvPr>
        </p:nvSpPr>
        <p:spPr>
          <a:xfrm>
            <a:off x="115136" y="736649"/>
            <a:ext cx="5332500" cy="24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Answered: 224   Skipped: 0</a:t>
            </a:r>
            <a:endParaRPr/>
          </a:p>
        </p:txBody>
      </p:sp>
      <p:sp>
        <p:nvSpPr>
          <p:cNvPr id="129" name="Google Shape;129;p21"/>
          <p:cNvSpPr txBox="1">
            <a:spLocks noGrp="1"/>
          </p:cNvSpPr>
          <p:nvPr>
            <p:ph type="sldNum" idx="12"/>
          </p:nvPr>
        </p:nvSpPr>
        <p:spPr>
          <a:xfrm>
            <a:off x="8367076" y="4815076"/>
            <a:ext cx="6261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  <p:pic>
        <p:nvPicPr>
          <p:cNvPr id="130" name="Google Shape;130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23625" y="1260925"/>
            <a:ext cx="6743174" cy="3442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2"/>
          <p:cNvSpPr txBox="1">
            <a:spLocks noGrp="1"/>
          </p:cNvSpPr>
          <p:nvPr>
            <p:ph type="title"/>
          </p:nvPr>
        </p:nvSpPr>
        <p:spPr>
          <a:xfrm>
            <a:off x="115136" y="333381"/>
            <a:ext cx="8229600" cy="391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333333"/>
                </a:solidFill>
                <a:latin typeface="Arial"/>
                <a:ea typeface="Arial"/>
                <a:cs typeface="Arial"/>
                <a:sym typeface="Arial"/>
              </a:rPr>
              <a:t>Q8: What county was the Breathe training held in?</a:t>
            </a:r>
            <a:endParaRPr/>
          </a:p>
        </p:txBody>
      </p:sp>
      <p:sp>
        <p:nvSpPr>
          <p:cNvPr id="137" name="Google Shape;137;p22"/>
          <p:cNvSpPr txBox="1">
            <a:spLocks noGrp="1"/>
          </p:cNvSpPr>
          <p:nvPr>
            <p:ph type="body" idx="1"/>
          </p:nvPr>
        </p:nvSpPr>
        <p:spPr>
          <a:xfrm>
            <a:off x="115136" y="724574"/>
            <a:ext cx="5332500" cy="249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rmAutofit lnSpcReduction="20000"/>
          </a:bodyPr>
          <a:lstStyle/>
          <a:p>
            <a:pPr marL="0" lvl="0" indent="0" algn="l" rtl="0">
              <a:spcBef>
                <a:spcPts val="200"/>
              </a:spcBef>
              <a:spcAft>
                <a:spcPts val="0"/>
              </a:spcAft>
              <a:buNone/>
            </a:pPr>
            <a:r>
              <a:rPr lang="en-US" sz="10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Answered: 224   Skipped: 0</a:t>
            </a:r>
            <a:endParaRPr/>
          </a:p>
        </p:txBody>
      </p:sp>
      <p:sp>
        <p:nvSpPr>
          <p:cNvPr id="138" name="Google Shape;138;p22"/>
          <p:cNvSpPr txBox="1">
            <a:spLocks noGrp="1"/>
          </p:cNvSpPr>
          <p:nvPr>
            <p:ph type="sldNum" idx="12"/>
          </p:nvPr>
        </p:nvSpPr>
        <p:spPr>
          <a:xfrm>
            <a:off x="8367076" y="4815076"/>
            <a:ext cx="626100" cy="2745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pic>
        <p:nvPicPr>
          <p:cNvPr id="139" name="Google Shape;139;p22"/>
          <p:cNvPicPr preferRelativeResize="0"/>
          <p:nvPr/>
        </p:nvPicPr>
        <p:blipFill rotWithShape="1">
          <a:blip r:embed="rId3">
            <a:alphaModFix/>
          </a:blip>
          <a:srcRect l="37261" t="31373" r="18315" b="32451"/>
          <a:stretch/>
        </p:blipFill>
        <p:spPr>
          <a:xfrm>
            <a:off x="1056550" y="1164875"/>
            <a:ext cx="6346752" cy="3444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On-screen Show (16:9)</PresentationFormat>
  <Paragraphs>18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Lato</vt:lpstr>
      <vt:lpstr>Raleway</vt:lpstr>
      <vt:lpstr>Helvetica Neue</vt:lpstr>
      <vt:lpstr>Calibri</vt:lpstr>
      <vt:lpstr>Arial</vt:lpstr>
      <vt:lpstr>Swiss</vt:lpstr>
      <vt:lpstr>PowerPoint Presentation</vt:lpstr>
      <vt:lpstr>Q1: Job roles trained on Breathe Refresher:</vt:lpstr>
      <vt:lpstr>Q2: How long have you worked for your organization?</vt:lpstr>
      <vt:lpstr>Q3: Did you attend the previous Breathe training on tobacco/smoking?</vt:lpstr>
      <vt:lpstr>Q4: Do you have access/know where a Breathe Kit is stored at your organization?</vt:lpstr>
      <vt:lpstr>Q5: How often have you used each of the Breathe materials in the past year?</vt:lpstr>
      <vt:lpstr>Q7: Was your Breathe training in-person or virtual?</vt:lpstr>
      <vt:lpstr>Q8: What county was the Breathe training held in?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Tanya Shelburne</dc:creator>
  <cp:lastModifiedBy>Tanya Shelburne</cp:lastModifiedBy>
  <cp:revision>1</cp:revision>
  <dcterms:modified xsi:type="dcterms:W3CDTF">2022-07-05T14:22:38Z</dcterms:modified>
</cp:coreProperties>
</file>