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  <p:sldMasterId id="2147483663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3a84d59177_7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13a84d59177_7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3a84d59177_7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13a84d59177_7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3a1c375d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3a1c375d5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a84d59177_7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13a84d59177_7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a84d59177_7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13a84d59177_7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a84d59177_7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13a84d59177_7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a84d59177_7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13a84d59177_7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a84d59177_7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13a84d59177_7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a84d59177_7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13a84d59177_7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3a84d59177_7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13a84d59177_7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a84d59177_7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13a84d59177_7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chemeClr val="dk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256494" y="2494609"/>
            <a:ext cx="5661618" cy="1234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258728" y="3729038"/>
            <a:ext cx="2938463" cy="38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ponse Summary Slide">
  <p:cSld name="Response Summary Slid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1"/>
          </p:nvPr>
        </p:nvSpPr>
        <p:spPr>
          <a:xfrm>
            <a:off x="211403" y="3639393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2"/>
          </p:nvPr>
        </p:nvSpPr>
        <p:spPr>
          <a:xfrm>
            <a:off x="204788" y="3032255"/>
            <a:ext cx="3859212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3"/>
          </p:nvPr>
        </p:nvSpPr>
        <p:spPr>
          <a:xfrm>
            <a:off x="211403" y="4047840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">
  <p:cSld name="Char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1097280" y="1049658"/>
            <a:ext cx="6998677" cy="3569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54" name="Google Shape;54;p13"/>
          <p:cNvCxnSpPr/>
          <p:nvPr/>
        </p:nvCxnSpPr>
        <p:spPr>
          <a:xfrm>
            <a:off x="0" y="4815076"/>
            <a:ext cx="9144000" cy="0"/>
          </a:xfrm>
          <a:prstGeom prst="straightConnector1">
            <a:avLst/>
          </a:prstGeom>
          <a:noFill/>
          <a:ln w="12700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5" name="Google Shape;55;p13"/>
          <p:cNvCxnSpPr/>
          <p:nvPr/>
        </p:nvCxnSpPr>
        <p:spPr>
          <a:xfrm>
            <a:off x="204788" y="729178"/>
            <a:ext cx="8780462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3000" y="152400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Q10: Have you received education about the dangers of tobacco and secondhand smoke in the past 3 months (including today)?</a:t>
            </a:r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258   Skipped: 11</a:t>
            </a:r>
            <a:endParaRPr/>
          </a:p>
        </p:txBody>
      </p:sp>
      <p:pic>
        <p:nvPicPr>
          <p:cNvPr id="137" name="Google Shape;13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450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Q12: How helpful was the tobacco education?</a:t>
            </a:r>
            <a:endParaRPr/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126   Skipped: 143</a:t>
            </a:r>
            <a:endParaRPr/>
          </a:p>
        </p:txBody>
      </p:sp>
      <p:pic>
        <p:nvPicPr>
          <p:cNvPr id="144" name="Google Shape;14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0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>
            <a:spLocks noGrp="1"/>
          </p:cNvSpPr>
          <p:nvPr>
            <p:ph type="title"/>
          </p:nvPr>
        </p:nvSpPr>
        <p:spPr>
          <a:xfrm>
            <a:off x="115911" y="160381"/>
            <a:ext cx="8229600" cy="391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of Additional Comments from Parents</a:t>
            </a:r>
            <a:endParaRPr/>
          </a:p>
        </p:txBody>
      </p:sp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228000" y="740350"/>
            <a:ext cx="8688000" cy="4278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92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900"/>
              <a:buChar char="●"/>
            </a:pPr>
            <a:r>
              <a:rPr lang="en" sz="1400" b="1" dirty="0">
                <a:solidFill>
                  <a:schemeClr val="accent5"/>
                </a:solidFill>
              </a:rPr>
              <a:t>I'm ready to quit for myself and my family.</a:t>
            </a:r>
            <a:endParaRPr sz="1400" b="1" dirty="0">
              <a:solidFill>
                <a:schemeClr val="accent5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" sz="1400" b="1" dirty="0">
                <a:solidFill>
                  <a:schemeClr val="accent1"/>
                </a:solidFill>
              </a:rPr>
              <a:t>Can't control other people even loved ones</a:t>
            </a:r>
            <a:endParaRPr sz="1400" b="1" dirty="0">
              <a:solidFill>
                <a:schemeClr val="accent1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00"/>
              <a:buChar char="●"/>
            </a:pPr>
            <a:r>
              <a:rPr lang="en" sz="1400" b="1" dirty="0">
                <a:solidFill>
                  <a:schemeClr val="accent2"/>
                </a:solidFill>
              </a:rPr>
              <a:t>Born 5 weeks early with premature lungs that to this day have not fully developed can't stand to be around smoke</a:t>
            </a:r>
            <a:endParaRPr sz="1400" b="1" dirty="0">
              <a:solidFill>
                <a:schemeClr val="accent2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9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I smoked for over 40 years and quit 7 years ago</a:t>
            </a:r>
            <a:endParaRPr sz="1400" b="1" dirty="0">
              <a:solidFill>
                <a:schemeClr val="accent3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900"/>
              <a:buChar char="●"/>
            </a:pPr>
            <a:r>
              <a:rPr lang="en" sz="1400" b="1" dirty="0">
                <a:solidFill>
                  <a:schemeClr val="accent4"/>
                </a:solidFill>
              </a:rPr>
              <a:t>I have been smoke free 4 years. I smoked over 22 years. I have breathing issues. </a:t>
            </a:r>
            <a:endParaRPr sz="1400" b="1" dirty="0">
              <a:solidFill>
                <a:schemeClr val="accent4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900"/>
              <a:buChar char="●"/>
            </a:pPr>
            <a:r>
              <a:rPr lang="en" sz="1400" b="1" dirty="0">
                <a:solidFill>
                  <a:schemeClr val="accent5"/>
                </a:solidFill>
              </a:rPr>
              <a:t>The tobacco class was explained very well</a:t>
            </a:r>
            <a:endParaRPr sz="1400" b="1" dirty="0">
              <a:solidFill>
                <a:schemeClr val="accent5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" sz="1400" b="1" dirty="0">
                <a:solidFill>
                  <a:schemeClr val="accent1"/>
                </a:solidFill>
              </a:rPr>
              <a:t>I feel it is very necessary for me to quit </a:t>
            </a:r>
            <a:endParaRPr sz="1400" b="1" dirty="0">
              <a:solidFill>
                <a:schemeClr val="accent1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00"/>
              <a:buChar char="●"/>
            </a:pPr>
            <a:r>
              <a:rPr lang="en" sz="1400" b="1" dirty="0">
                <a:solidFill>
                  <a:schemeClr val="accent2"/>
                </a:solidFill>
              </a:rPr>
              <a:t>Thank you for all these resources for our Head Start Consortium!</a:t>
            </a:r>
            <a:endParaRPr sz="1400" b="1" dirty="0">
              <a:solidFill>
                <a:schemeClr val="accent2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9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I used to smoke until I realized how dangerous it was not only to me but also my children and others around me.</a:t>
            </a:r>
            <a:endParaRPr sz="1400" b="1" dirty="0">
              <a:solidFill>
                <a:schemeClr val="accent3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900"/>
              <a:buChar char="●"/>
            </a:pPr>
            <a:r>
              <a:rPr lang="en" sz="1400" b="1" dirty="0">
                <a:solidFill>
                  <a:schemeClr val="accent4"/>
                </a:solidFill>
              </a:rPr>
              <a:t>I am on my way to not smoking. I smoke less and less every week. I want better health for myself and my kids.</a:t>
            </a:r>
            <a:endParaRPr sz="1400" b="1" dirty="0">
              <a:solidFill>
                <a:schemeClr val="accent4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900"/>
              <a:buChar char="●"/>
            </a:pPr>
            <a:r>
              <a:rPr lang="en" sz="1400" b="1" dirty="0">
                <a:solidFill>
                  <a:schemeClr val="accent5"/>
                </a:solidFill>
              </a:rPr>
              <a:t>We are a nonsmoking household.</a:t>
            </a:r>
            <a:endParaRPr sz="1400" b="1" dirty="0">
              <a:solidFill>
                <a:schemeClr val="accent5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" sz="1400" b="1" dirty="0">
                <a:solidFill>
                  <a:schemeClr val="accent1"/>
                </a:solidFill>
              </a:rPr>
              <a:t>It is important to understand your triggers</a:t>
            </a:r>
            <a:endParaRPr sz="1400" b="1" dirty="0">
              <a:solidFill>
                <a:schemeClr val="accent1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900"/>
              <a:buChar char="●"/>
            </a:pPr>
            <a:r>
              <a:rPr lang="en" sz="1400" b="1" dirty="0">
                <a:solidFill>
                  <a:schemeClr val="accent2"/>
                </a:solidFill>
              </a:rPr>
              <a:t>Would like resources to give to father whom doesn't live with us.</a:t>
            </a:r>
            <a:endParaRPr sz="1400" b="1" dirty="0">
              <a:solidFill>
                <a:schemeClr val="accent2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9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My husband and I are currently trying to quit.</a:t>
            </a:r>
            <a:endParaRPr sz="1400" b="1" dirty="0">
              <a:solidFill>
                <a:schemeClr val="accent3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900"/>
              <a:buChar char="●"/>
            </a:pPr>
            <a:r>
              <a:rPr lang="en" sz="1400" b="1" dirty="0">
                <a:solidFill>
                  <a:schemeClr val="accent4"/>
                </a:solidFill>
              </a:rPr>
              <a:t>Dad smokes outside and washes his hands when he comes back in the house.</a:t>
            </a:r>
            <a:endParaRPr sz="1400" b="1" dirty="0">
              <a:solidFill>
                <a:schemeClr val="accent4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900"/>
              <a:buChar char="●"/>
            </a:pPr>
            <a:r>
              <a:rPr lang="en" sz="1400" b="1" dirty="0">
                <a:solidFill>
                  <a:schemeClr val="accent5"/>
                </a:solidFill>
              </a:rPr>
              <a:t>I only smoke like 4 or 5 cigarettes a day.</a:t>
            </a:r>
            <a:endParaRPr sz="1400" b="1" dirty="0">
              <a:solidFill>
                <a:schemeClr val="accent5"/>
              </a:solidFill>
            </a:endParaRPr>
          </a:p>
          <a:p>
            <a:pPr marL="45720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</a:pPr>
            <a:r>
              <a:rPr lang="en" sz="1400" b="1" dirty="0">
                <a:solidFill>
                  <a:schemeClr val="accent1"/>
                </a:solidFill>
              </a:rPr>
              <a:t>I currently use a vape to stop smoking cigarettes and I am almost completely off of the vape now.</a:t>
            </a:r>
            <a:endParaRPr sz="1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Q1: What County do you live in?</a:t>
            </a:r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264   Skipped: 5</a:t>
            </a:r>
            <a:endParaRPr/>
          </a:p>
        </p:txBody>
      </p:sp>
      <p:pic>
        <p:nvPicPr>
          <p:cNvPr id="81" name="Google Shape;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5925" y="1064565"/>
            <a:ext cx="6282671" cy="38242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Q3: What is your race/ethnic background?</a:t>
            </a:r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262   Skipped: 7</a:t>
            </a:r>
            <a:endParaRPr/>
          </a:p>
        </p:txBody>
      </p:sp>
      <p:pic>
        <p:nvPicPr>
          <p:cNvPr id="88" name="Google Shape;8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5600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Q4: Do you smoke, chew tobacco, or use e-cigarettes/vape</a:t>
            </a:r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268   Skipped: 1</a:t>
            </a:r>
            <a:endParaRPr/>
          </a:p>
        </p:txBody>
      </p:sp>
      <p:pic>
        <p:nvPicPr>
          <p:cNvPr id="95" name="Google Shape;9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31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Q5: Are you interested in resources to help you quit?</a:t>
            </a:r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51   Skipped: 218</a:t>
            </a:r>
            <a:endParaRPr/>
          </a:p>
        </p:txBody>
      </p:sp>
      <p:pic>
        <p:nvPicPr>
          <p:cNvPr id="102" name="Google Shape;10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3650" y="9651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Q6: Is your child exposed to tobacco smoke and/or e-cigarette vapor in the home or car?</a:t>
            </a:r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258   Skipped: 11</a:t>
            </a:r>
            <a:endParaRPr/>
          </a:p>
        </p:txBody>
      </p:sp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3650" y="10144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Q7: How often does anyone smoke in your HOME?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257   Skipped: 12</a:t>
            </a:r>
            <a:endParaRPr/>
          </a:p>
        </p:txBody>
      </p:sp>
      <p:pic>
        <p:nvPicPr>
          <p:cNvPr id="116" name="Google Shape;11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4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Q8: How often does anyone smoke in your CAR?</a:t>
            </a:r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256   Skipped: 13</a:t>
            </a:r>
            <a:endParaRPr/>
          </a:p>
        </p:txBody>
      </p:sp>
      <p:pic>
        <p:nvPicPr>
          <p:cNvPr id="123" name="Google Shape;12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1500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Q9: Has your child ever been diagnosed with asthma or another chronic respiratory illness?</a:t>
            </a:r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"/>
              <a:t>Answered: 256   Skipped: 13</a:t>
            </a:r>
            <a:endParaRPr/>
          </a:p>
        </p:txBody>
      </p:sp>
      <p:pic>
        <p:nvPicPr>
          <p:cNvPr id="130" name="Google Shape;13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2800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rgbClr val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On-screen Show (16:9)</PresentationFormat>
  <Paragraphs>38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Simple Light</vt:lpstr>
      <vt:lpstr>Data slides</vt:lpstr>
      <vt:lpstr>PowerPoint Presentation</vt:lpstr>
      <vt:lpstr>Q1: What County do you live in?</vt:lpstr>
      <vt:lpstr>Q3: What is your race/ethnic background?</vt:lpstr>
      <vt:lpstr>Q4: Do you smoke, chew tobacco, or use e-cigarettes/vape</vt:lpstr>
      <vt:lpstr>Q5: Are you interested in resources to help you quit?</vt:lpstr>
      <vt:lpstr>Q6: Is your child exposed to tobacco smoke and/or e-cigarette vapor in the home or car?</vt:lpstr>
      <vt:lpstr>Q7: How often does anyone smoke in your HOME?</vt:lpstr>
      <vt:lpstr>Q8: How often does anyone smoke in your CAR?</vt:lpstr>
      <vt:lpstr>Q9: Has your child ever been diagnosed with asthma or another chronic respiratory illness?</vt:lpstr>
      <vt:lpstr>Q10: Have you received education about the dangers of tobacco and secondhand smoke in the past 3 months (including today)?</vt:lpstr>
      <vt:lpstr>Q12: How helpful was the tobacco education?</vt:lpstr>
      <vt:lpstr>Sample of Additional Comments from Parents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1</cp:revision>
  <dcterms:modified xsi:type="dcterms:W3CDTF">2022-07-05T14:18:44Z</dcterms:modified>
</cp:coreProperties>
</file>