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g137ddcbfb2d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Google Shape;27;g137ddcbfb2d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f455aff459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f455aff459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f455aff459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f455aff459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solidFill>
          <a:schemeClr val="dk1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body" idx="1"/>
          </p:nvPr>
        </p:nvSpPr>
        <p:spPr>
          <a:xfrm>
            <a:off x="256494" y="2494609"/>
            <a:ext cx="5661618" cy="1234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72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 b="1">
                <a:solidFill>
                  <a:srgbClr val="FFFFFF"/>
                </a:solidFill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2"/>
          </p:nvPr>
        </p:nvSpPr>
        <p:spPr>
          <a:xfrm>
            <a:off x="258728" y="3729038"/>
            <a:ext cx="2938463" cy="38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art">
  <p:cSld name="Char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indent="0" algn="r">
              <a:spcBef>
                <a:spcPts val="0"/>
              </a:spcBef>
              <a:buNone/>
              <a:defRPr/>
            </a:lvl1pPr>
            <a:lvl2pPr lvl="1" indent="0" algn="r">
              <a:spcBef>
                <a:spcPts val="0"/>
              </a:spcBef>
              <a:buNone/>
              <a:defRPr/>
            </a:lvl2pPr>
            <a:lvl3pPr lvl="2" indent="0" algn="r">
              <a:spcBef>
                <a:spcPts val="0"/>
              </a:spcBef>
              <a:buNone/>
              <a:defRPr/>
            </a:lvl3pPr>
            <a:lvl4pPr lvl="3" indent="0" algn="r">
              <a:spcBef>
                <a:spcPts val="0"/>
              </a:spcBef>
              <a:buNone/>
              <a:defRPr/>
            </a:lvl4pPr>
            <a:lvl5pPr lvl="4" indent="0" algn="r">
              <a:spcBef>
                <a:spcPts val="0"/>
              </a:spcBef>
              <a:buNone/>
              <a:defRPr/>
            </a:lvl5pPr>
            <a:lvl6pPr lvl="5" indent="0" algn="r">
              <a:spcBef>
                <a:spcPts val="0"/>
              </a:spcBef>
              <a:buNone/>
              <a:defRPr/>
            </a:lvl6pPr>
            <a:lvl7pPr lvl="6" indent="0" algn="r">
              <a:spcBef>
                <a:spcPts val="0"/>
              </a:spcBef>
              <a:buNone/>
              <a:defRPr/>
            </a:lvl7pPr>
            <a:lvl8pPr lvl="7" indent="0" algn="r">
              <a:spcBef>
                <a:spcPts val="0"/>
              </a:spcBef>
              <a:buNone/>
              <a:defRPr/>
            </a:lvl8pPr>
            <a:lvl9pPr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1097280" y="1049658"/>
            <a:ext cx="6998677" cy="3569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esponse Summary Slide">
  <p:cSld name="Response Summary Slid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indent="0" algn="r">
              <a:spcBef>
                <a:spcPts val="0"/>
              </a:spcBef>
              <a:buNone/>
              <a:defRPr/>
            </a:lvl1pPr>
            <a:lvl2pPr lvl="1" indent="0" algn="r">
              <a:spcBef>
                <a:spcPts val="0"/>
              </a:spcBef>
              <a:buNone/>
              <a:defRPr/>
            </a:lvl2pPr>
            <a:lvl3pPr lvl="2" indent="0" algn="r">
              <a:spcBef>
                <a:spcPts val="0"/>
              </a:spcBef>
              <a:buNone/>
              <a:defRPr/>
            </a:lvl3pPr>
            <a:lvl4pPr lvl="3" indent="0" algn="r">
              <a:spcBef>
                <a:spcPts val="0"/>
              </a:spcBef>
              <a:buNone/>
              <a:defRPr/>
            </a:lvl4pPr>
            <a:lvl5pPr lvl="4" indent="0" algn="r">
              <a:spcBef>
                <a:spcPts val="0"/>
              </a:spcBef>
              <a:buNone/>
              <a:defRPr/>
            </a:lvl5pPr>
            <a:lvl6pPr lvl="5" indent="0" algn="r">
              <a:spcBef>
                <a:spcPts val="0"/>
              </a:spcBef>
              <a:buNone/>
              <a:defRPr/>
            </a:lvl6pPr>
            <a:lvl7pPr lvl="6" indent="0" algn="r">
              <a:spcBef>
                <a:spcPts val="0"/>
              </a:spcBef>
              <a:buNone/>
              <a:defRPr/>
            </a:lvl7pPr>
            <a:lvl8pPr lvl="7" indent="0" algn="r">
              <a:spcBef>
                <a:spcPts val="0"/>
              </a:spcBef>
              <a:buNone/>
              <a:defRPr/>
            </a:lvl8pPr>
            <a:lvl9pPr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211403" y="3639393"/>
            <a:ext cx="4576388" cy="350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204788" y="2334751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2"/>
          </p:nvPr>
        </p:nvSpPr>
        <p:spPr>
          <a:xfrm>
            <a:off x="204788" y="3032255"/>
            <a:ext cx="3859212" cy="280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22860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None/>
              <a:defRPr sz="16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3"/>
          </p:nvPr>
        </p:nvSpPr>
        <p:spPr>
          <a:xfrm>
            <a:off x="211403" y="4047840"/>
            <a:ext cx="4576388" cy="350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b="0"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15136" y="736649"/>
            <a:ext cx="5332506" cy="2491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indent="0" algn="r">
              <a:spcBef>
                <a:spcPts val="0"/>
              </a:spcBef>
              <a:buNone/>
              <a:defRPr sz="1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cxnSp>
        <p:nvCxnSpPr>
          <p:cNvPr id="9" name="Google Shape;9;p1"/>
          <p:cNvCxnSpPr/>
          <p:nvPr/>
        </p:nvCxnSpPr>
        <p:spPr>
          <a:xfrm>
            <a:off x="0" y="4815076"/>
            <a:ext cx="9144000" cy="0"/>
          </a:xfrm>
          <a:prstGeom prst="straightConnector1">
            <a:avLst/>
          </a:prstGeom>
          <a:noFill/>
          <a:ln w="12700" cap="flat" cmpd="sng">
            <a:solidFill>
              <a:srgbClr val="CCCCCC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" name="Google Shape;10;p1"/>
          <p:cNvCxnSpPr/>
          <p:nvPr/>
        </p:nvCxnSpPr>
        <p:spPr>
          <a:xfrm>
            <a:off x="204788" y="729178"/>
            <a:ext cx="8780462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oogle Shape;29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13975" y="110025"/>
            <a:ext cx="6451599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/>
        </p:nvSpPr>
        <p:spPr>
          <a:xfrm>
            <a:off x="127100" y="220325"/>
            <a:ext cx="58722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solidFill>
                  <a:schemeClr val="dk1"/>
                </a:solidFill>
              </a:rPr>
              <a:t>Q10: What county was the Breathe training held in?</a:t>
            </a:r>
            <a:endParaRPr/>
          </a:p>
        </p:txBody>
      </p:sp>
      <p:sp>
        <p:nvSpPr>
          <p:cNvPr id="91" name="Google Shape;91;p14"/>
          <p:cNvSpPr txBox="1"/>
          <p:nvPr/>
        </p:nvSpPr>
        <p:spPr>
          <a:xfrm>
            <a:off x="169475" y="746675"/>
            <a:ext cx="3000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None/>
            </a:pPr>
            <a:r>
              <a:rPr lang="en-GB" sz="1000" b="1">
                <a:solidFill>
                  <a:srgbClr val="7F7F7F"/>
                </a:solidFill>
              </a:rPr>
              <a:t>Answered: 427   Skipped: 11</a:t>
            </a:r>
            <a:endParaRPr sz="1000" b="1">
              <a:solidFill>
                <a:srgbClr val="7F7F7F"/>
              </a:solidFill>
            </a:endParaRPr>
          </a:p>
        </p:txBody>
      </p:sp>
      <p:pic>
        <p:nvPicPr>
          <p:cNvPr id="92" name="Google Shape;92;p14"/>
          <p:cNvPicPr preferRelativeResize="0"/>
          <p:nvPr/>
        </p:nvPicPr>
        <p:blipFill rotWithShape="1">
          <a:blip r:embed="rId3">
            <a:alphaModFix/>
          </a:blip>
          <a:srcRect l="38672" t="38815" r="19195" b="25739"/>
          <a:stretch/>
        </p:blipFill>
        <p:spPr>
          <a:xfrm>
            <a:off x="1838021" y="1302550"/>
            <a:ext cx="5127327" cy="2874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GB"/>
              <a:t>Q1: Job roles trained on Breathe (full training):</a:t>
            </a:r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-GB"/>
              <a:t>Answered: 437   Skipped: 1</a:t>
            </a:r>
            <a:endParaRPr/>
          </a:p>
        </p:txBody>
      </p:sp>
      <p:pic>
        <p:nvPicPr>
          <p:cNvPr id="36" name="Google Shape;36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3650" y="1014465"/>
            <a:ext cx="7491848" cy="3824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GB"/>
              <a:t>Q2: How long have you worked for your organization?</a:t>
            </a:r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-GB"/>
              <a:t>Answered: 438   Skipped: 0</a:t>
            </a:r>
            <a:endParaRPr/>
          </a:p>
        </p:txBody>
      </p:sp>
      <p:pic>
        <p:nvPicPr>
          <p:cNvPr id="43" name="Google Shape;43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53650" y="1014465"/>
            <a:ext cx="7491848" cy="3824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GB"/>
              <a:t>Q3: Have you had any previous training on tobacco/smoking?</a:t>
            </a:r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-GB"/>
              <a:t>Answered: 432   Skipped: 6</a:t>
            </a:r>
            <a:endParaRPr/>
          </a:p>
        </p:txBody>
      </p:sp>
      <p:pic>
        <p:nvPicPr>
          <p:cNvPr id="50" name="Google Shape;50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6075" y="1064565"/>
            <a:ext cx="7491848" cy="3824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GB"/>
              <a:t>Q4: How prepared do you feel to discuss tobacco/smoking with parents?</a:t>
            </a:r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-GB"/>
              <a:t>Answered: 435   Skipped: 3</a:t>
            </a:r>
            <a:endParaRPr/>
          </a:p>
        </p:txBody>
      </p:sp>
      <p:pic>
        <p:nvPicPr>
          <p:cNvPr id="57" name="Google Shape;57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31975" y="1014465"/>
            <a:ext cx="7491848" cy="3824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GB"/>
              <a:t>Q5: How prepared do you feel to discuss second/third-hand smoke with parents?</a:t>
            </a:r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-GB"/>
              <a:t>Answered: 437   Skipped: 1</a:t>
            </a:r>
            <a:endParaRPr/>
          </a:p>
        </p:txBody>
      </p:sp>
      <p:pic>
        <p:nvPicPr>
          <p:cNvPr id="64" name="Google Shape;64;p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6075" y="1014465"/>
            <a:ext cx="7491848" cy="3824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GB"/>
              <a:t>Q6: How prepared do you feel to discuss marijuana with parents?</a:t>
            </a:r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-GB"/>
              <a:t>Answered: 438   Skipped: 0</a:t>
            </a:r>
            <a:endParaRPr/>
          </a:p>
        </p:txBody>
      </p:sp>
      <p:pic>
        <p:nvPicPr>
          <p:cNvPr id="71" name="Google Shape;71;p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6075" y="1014465"/>
            <a:ext cx="7491848" cy="3824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lang="en-GB"/>
              <a:t>Q7: Do you refer parents to smoking cessation resources?</a:t>
            </a:r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body" idx="2"/>
          </p:nvPr>
        </p:nvSpPr>
        <p:spPr>
          <a:xfrm>
            <a:off x="115888" y="774752"/>
            <a:ext cx="8229600" cy="239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-GB"/>
              <a:t>Answered: 432   Skipped: 6</a:t>
            </a:r>
            <a:endParaRPr/>
          </a:p>
        </p:txBody>
      </p:sp>
      <p:pic>
        <p:nvPicPr>
          <p:cNvPr id="78" name="Google Shape;78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8900" y="1064565"/>
            <a:ext cx="7491848" cy="38242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>
            <a:off x="115136" y="333381"/>
            <a:ext cx="8229600" cy="391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Q9: Was your Breathe Training In-Person or Virtual?</a:t>
            </a:r>
            <a:endParaRPr/>
          </a:p>
        </p:txBody>
      </p:sp>
      <p:sp>
        <p:nvSpPr>
          <p:cNvPr id="84" name="Google Shape;84;p13"/>
          <p:cNvSpPr txBox="1"/>
          <p:nvPr/>
        </p:nvSpPr>
        <p:spPr>
          <a:xfrm>
            <a:off x="115125" y="724575"/>
            <a:ext cx="3000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7F7F7F"/>
                </a:solidFill>
              </a:rPr>
              <a:t>Answered: 438   Skipped: 0 </a:t>
            </a:r>
            <a:endParaRPr/>
          </a:p>
        </p:txBody>
      </p:sp>
      <p:pic>
        <p:nvPicPr>
          <p:cNvPr id="85" name="Google Shape;8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4150" y="1123875"/>
            <a:ext cx="7210924" cy="36808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ata slides">
  <a:themeElements>
    <a:clrScheme name="Custom 93">
      <a:dk1>
        <a:srgbClr val="333333"/>
      </a:dk1>
      <a:lt1>
        <a:srgbClr val="FFFFFF"/>
      </a:lt1>
      <a:dk2>
        <a:srgbClr val="666666"/>
      </a:dk2>
      <a:lt2>
        <a:srgbClr val="EEECE1"/>
      </a:lt2>
      <a:accent1>
        <a:srgbClr val="00BF6F"/>
      </a:accent1>
      <a:accent2>
        <a:srgbClr val="507CB6"/>
      </a:accent2>
      <a:accent3>
        <a:srgbClr val="F9BE00"/>
      </a:accent3>
      <a:accent4>
        <a:srgbClr val="6BC8CD"/>
      </a:accent4>
      <a:accent5>
        <a:srgbClr val="EA854B"/>
      </a:accent5>
      <a:accent6>
        <a:srgbClr val="7D5E8F"/>
      </a:accent6>
      <a:hlink>
        <a:srgbClr val="31859C"/>
      </a:hlink>
      <a:folHlink>
        <a:srgbClr val="31859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</Words>
  <Application>Microsoft Office PowerPoint</Application>
  <PresentationFormat>On-screen Show (16:9)</PresentationFormat>
  <Paragraphs>18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Data slides</vt:lpstr>
      <vt:lpstr>PowerPoint Presentation</vt:lpstr>
      <vt:lpstr>Q1: Job roles trained on Breathe (full training):</vt:lpstr>
      <vt:lpstr>Q2: How long have you worked for your organization?</vt:lpstr>
      <vt:lpstr>Q3: Have you had any previous training on tobacco/smoking?</vt:lpstr>
      <vt:lpstr>Q4: How prepared do you feel to discuss tobacco/smoking with parents?</vt:lpstr>
      <vt:lpstr>Q5: How prepared do you feel to discuss second/third-hand smoke with parents?</vt:lpstr>
      <vt:lpstr>Q6: How prepared do you feel to discuss marijuana with parents?</vt:lpstr>
      <vt:lpstr>Q7: Do you refer parents to smoking cessation resources?</vt:lpstr>
      <vt:lpstr>Q9: Was your Breathe Training In-Person or Virtual?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Tanya Shelburne</dc:creator>
  <cp:lastModifiedBy>Tanya Shelburne</cp:lastModifiedBy>
  <cp:revision>1</cp:revision>
  <dcterms:modified xsi:type="dcterms:W3CDTF">2022-07-05T14:17:30Z</dcterms:modified>
</cp:coreProperties>
</file>